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0" autoAdjust="0"/>
    <p:restoredTop sz="94660"/>
  </p:normalViewPr>
  <p:slideViewPr>
    <p:cSldViewPr snapToGrid="0">
      <p:cViewPr varScale="1">
        <p:scale>
          <a:sx n="63" d="100"/>
          <a:sy n="63" d="100"/>
        </p:scale>
        <p:origin x="3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A05AED0-0EFD-4AA3-8E8B-92B534D885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74C3EFC-78EB-4F21-8ED1-1827CFA0E6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BE15249-5331-4458-BD11-EC786B02B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B99BDCC-387A-4556-9A0E-301E0437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A9B43D8-79FF-47BF-B8DA-663C589F9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072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8F1943-4DA4-42EA-B4D9-BF698FE00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F4B928A-6474-46F9-B050-C0AAC6D71B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88BB785-E0A1-49CD-8496-82A2A223A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652FA48-D4DE-494B-AB2D-DC635D4C6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BB8B526-3C0D-4BB9-A858-4CCA318D5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83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4856AA-15B7-482C-A733-3DF3634F4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A88C09F-EF3A-4ED9-82CE-41C416DAA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A590CDB-76A0-4537-A162-0AB6FDC2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C043D3B-BD7C-4CBB-9ADD-3AA8431FE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9D85C9-8489-4669-AF24-E96631A97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3331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FBC249-FB62-46F7-81CE-DEF8A6136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DDD1057-0E7D-4763-8E93-8D26B7625F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7439004-22E6-45BB-AB01-78C6118DF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E4AE2B0-0D4F-4861-A06B-99EC296B2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23B7CEE-5C35-4CCA-AFCD-DD1F864E3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B157EE0-37F1-4A4C-942C-201427FC5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9009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C9AC94-D5CA-423A-B9BC-7FF8952B4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CD99BCB-37A0-49BB-80FD-04D782BEA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2D13432-68EA-4E5B-BA6B-0917FB198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502DA14-30D8-4FC5-8602-80029A4F33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06F96BD-B002-4C80-99E1-0DCED20F9B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89E1B26A-040D-4F8D-A3A0-E66D721BD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CCDF10E7-7CC6-411B-93D9-6952186F3D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5ABDA70F-5F19-4CE6-8B93-0B964135A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7323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54B420-A03C-4F80-9F27-C6A2F7CD9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19BEFF0-73E3-43A1-8B2A-A15FEA881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FD68957-4454-4960-B9D1-1847E9908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E8C830B-5D0D-4D01-843A-49EB9C6F8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1798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6172420-3F6E-4D3E-A1DC-0A15FC70F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E19F52AD-2FA2-4273-A628-341AD18D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DBBCC57-113D-4DC5-946D-D9CFCA74B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4361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A7B5DE-5082-4013-85CF-4DA0F20CF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1B1651B-AA71-47AA-9B38-207F2711D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F9944CE-E21B-4707-811C-098E5933C3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8805DCB-F419-480D-B7DC-1B32A82D9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631530A-422D-4445-B6F8-41E01A10F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F3A526A-2725-479F-875E-802C9238A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9851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2A2A0E-AF05-4176-9AA1-BE061EAF4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0DD1DD5-63CD-44B1-A309-90FFE72FA1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6B97363-9E9B-4A07-9121-8664C6AC0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22CE030-8BEB-43FC-AFBC-0143846CB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1969770-F0FD-4725-99C0-EC882D971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C76B7E4-EDBB-4863-A1B0-8A3DA8F29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099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FDD115-8BBD-4BC1-922F-35B726C0C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89622DB-A907-4104-B346-71263A5D9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DDE6EA-9D52-4A02-85BE-BF469E523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6E204C-E225-4B3D-9F03-AEF7C493F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AE2A1A2-0628-445D-B079-92322F6BF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4487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E5C291D1-8CAC-49D7-8401-BE9A8DEF57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A4EE5BA-41E6-43B7-B963-2820C5AD8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4FD4F9B-1CF5-45ED-824D-D6C383627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7A46AEE-496B-40C3-A685-F15C1498F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10084D3-92FE-4DDB-B119-647FB7DD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222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ECBF55C-7090-4D0C-A2FA-EFDD595FE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9089FDF-C3F9-469E-9A93-5F4701063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6E98C2D-8AF0-4188-9739-5C180376E7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2FCB2-0BE1-4C42-976A-24D263A37F11}" type="datetimeFigureOut">
              <a:rPr lang="zh-TW" altLang="en-US" smtClean="0"/>
              <a:t>2026/8/4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E11B379-8C42-4477-B8E4-ADD5C05391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8DED1A6-0B8E-41AD-A3C5-854EB5777E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BEAF0-FAE1-4880-AA90-E22715AC90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1359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柱形 3">
            <a:extLst>
              <a:ext uri="{FF2B5EF4-FFF2-40B4-BE49-F238E27FC236}">
                <a16:creationId xmlns:a16="http://schemas.microsoft.com/office/drawing/2014/main" id="{767544D6-9DD8-44FC-8A74-C0606A6F82AD}"/>
              </a:ext>
            </a:extLst>
          </p:cNvPr>
          <p:cNvSpPr/>
          <p:nvPr/>
        </p:nvSpPr>
        <p:spPr>
          <a:xfrm>
            <a:off x="2085654" y="3768047"/>
            <a:ext cx="2085654" cy="1821094"/>
          </a:xfrm>
          <a:prstGeom prst="ca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5B2A03F3-4C35-45C9-9A40-C7500B0A4A5C}"/>
              </a:ext>
            </a:extLst>
          </p:cNvPr>
          <p:cNvCxnSpPr>
            <a:cxnSpLocks/>
          </p:cNvCxnSpPr>
          <p:nvPr/>
        </p:nvCxnSpPr>
        <p:spPr>
          <a:xfrm>
            <a:off x="4736387" y="3955551"/>
            <a:ext cx="0" cy="1401780"/>
          </a:xfrm>
          <a:prstGeom prst="line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>
            <a:extLst>
              <a:ext uri="{FF2B5EF4-FFF2-40B4-BE49-F238E27FC236}">
                <a16:creationId xmlns:a16="http://schemas.microsoft.com/office/drawing/2014/main" id="{689AA3A5-4CA9-452F-B893-FF770AE32386}"/>
              </a:ext>
            </a:extLst>
          </p:cNvPr>
          <p:cNvCxnSpPr>
            <a:cxnSpLocks/>
          </p:cNvCxnSpPr>
          <p:nvPr/>
        </p:nvCxnSpPr>
        <p:spPr>
          <a:xfrm flipH="1">
            <a:off x="4171308" y="3955551"/>
            <a:ext cx="7876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>
            <a:extLst>
              <a:ext uri="{FF2B5EF4-FFF2-40B4-BE49-F238E27FC236}">
                <a16:creationId xmlns:a16="http://schemas.microsoft.com/office/drawing/2014/main" id="{E8B64439-3DC1-45A8-8BA9-FE28C177301F}"/>
              </a:ext>
            </a:extLst>
          </p:cNvPr>
          <p:cNvCxnSpPr>
            <a:cxnSpLocks/>
          </p:cNvCxnSpPr>
          <p:nvPr/>
        </p:nvCxnSpPr>
        <p:spPr>
          <a:xfrm flipH="1">
            <a:off x="4217541" y="5345345"/>
            <a:ext cx="78768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>
            <a:extLst>
              <a:ext uri="{FF2B5EF4-FFF2-40B4-BE49-F238E27FC236}">
                <a16:creationId xmlns:a16="http://schemas.microsoft.com/office/drawing/2014/main" id="{72F10C19-B6A5-4D4D-94AD-189DBB498067}"/>
              </a:ext>
            </a:extLst>
          </p:cNvPr>
          <p:cNvCxnSpPr>
            <a:cxnSpLocks/>
          </p:cNvCxnSpPr>
          <p:nvPr/>
        </p:nvCxnSpPr>
        <p:spPr>
          <a:xfrm flipV="1">
            <a:off x="4217541" y="5436100"/>
            <a:ext cx="0" cy="5845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>
            <a:extLst>
              <a:ext uri="{FF2B5EF4-FFF2-40B4-BE49-F238E27FC236}">
                <a16:creationId xmlns:a16="http://schemas.microsoft.com/office/drawing/2014/main" id="{6338980A-8EF7-4A7D-A49F-E1A8DB8E8043}"/>
              </a:ext>
            </a:extLst>
          </p:cNvPr>
          <p:cNvCxnSpPr>
            <a:cxnSpLocks/>
          </p:cNvCxnSpPr>
          <p:nvPr/>
        </p:nvCxnSpPr>
        <p:spPr>
          <a:xfrm flipV="1">
            <a:off x="2085654" y="5436100"/>
            <a:ext cx="0" cy="5845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接點 22">
            <a:extLst>
              <a:ext uri="{FF2B5EF4-FFF2-40B4-BE49-F238E27FC236}">
                <a16:creationId xmlns:a16="http://schemas.microsoft.com/office/drawing/2014/main" id="{F2655434-4161-44FD-B241-5289764AE2B8}"/>
              </a:ext>
            </a:extLst>
          </p:cNvPr>
          <p:cNvCxnSpPr>
            <a:cxnSpLocks/>
          </p:cNvCxnSpPr>
          <p:nvPr/>
        </p:nvCxnSpPr>
        <p:spPr>
          <a:xfrm flipH="1">
            <a:off x="2080518" y="5792431"/>
            <a:ext cx="2137023" cy="0"/>
          </a:xfrm>
          <a:prstGeom prst="line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2B9D3809-CC6A-420E-A304-4C8AADE3E986}"/>
              </a:ext>
            </a:extLst>
          </p:cNvPr>
          <p:cNvSpPr txBox="1"/>
          <p:nvPr/>
        </p:nvSpPr>
        <p:spPr>
          <a:xfrm>
            <a:off x="2684124" y="5890733"/>
            <a:ext cx="1006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OD</a:t>
            </a:r>
            <a:r>
              <a:rPr lang="zh-TW" altLang="en-US" dirty="0"/>
              <a:t> </a:t>
            </a:r>
            <a:r>
              <a:rPr lang="en-US" altLang="zh-TW" dirty="0"/>
              <a:t>155</a:t>
            </a:r>
            <a:endParaRPr lang="zh-TW" altLang="en-US" dirty="0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3FD5964B-1E6B-46D7-9C8D-C04F14F64A74}"/>
              </a:ext>
            </a:extLst>
          </p:cNvPr>
          <p:cNvSpPr txBox="1"/>
          <p:nvPr/>
        </p:nvSpPr>
        <p:spPr>
          <a:xfrm>
            <a:off x="4798033" y="4367962"/>
            <a:ext cx="1006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H</a:t>
            </a:r>
            <a:r>
              <a:rPr lang="zh-TW" altLang="en-US" dirty="0"/>
              <a:t> </a:t>
            </a:r>
            <a:r>
              <a:rPr lang="en-US" altLang="zh-TW" dirty="0"/>
              <a:t>150</a:t>
            </a:r>
            <a:endParaRPr lang="zh-TW" altLang="en-US" dirty="0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A1E1F6D9-46CB-414D-8E3F-44ABC8FC39AB}"/>
              </a:ext>
            </a:extLst>
          </p:cNvPr>
          <p:cNvSpPr/>
          <p:nvPr/>
        </p:nvSpPr>
        <p:spPr>
          <a:xfrm>
            <a:off x="6096000" y="3863083"/>
            <a:ext cx="1924692" cy="165413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50741B95-D9A6-4C46-8A74-444E657615BA}"/>
              </a:ext>
            </a:extLst>
          </p:cNvPr>
          <p:cNvSpPr/>
          <p:nvPr/>
        </p:nvSpPr>
        <p:spPr>
          <a:xfrm>
            <a:off x="6202166" y="3861371"/>
            <a:ext cx="1719209" cy="157473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8EFF42E1-88ED-4E57-B32A-E0245F720749}"/>
              </a:ext>
            </a:extLst>
          </p:cNvPr>
          <p:cNvSpPr/>
          <p:nvPr/>
        </p:nvSpPr>
        <p:spPr>
          <a:xfrm>
            <a:off x="7027523" y="5436099"/>
            <a:ext cx="102741" cy="81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9" name="直線單箭頭接點 38">
            <a:extLst>
              <a:ext uri="{FF2B5EF4-FFF2-40B4-BE49-F238E27FC236}">
                <a16:creationId xmlns:a16="http://schemas.microsoft.com/office/drawing/2014/main" id="{A75F9ED9-58F1-4247-8367-18FE9FD8A9E1}"/>
              </a:ext>
            </a:extLst>
          </p:cNvPr>
          <p:cNvCxnSpPr>
            <a:cxnSpLocks/>
          </p:cNvCxnSpPr>
          <p:nvPr/>
        </p:nvCxnSpPr>
        <p:spPr>
          <a:xfrm flipH="1">
            <a:off x="8113162" y="3770885"/>
            <a:ext cx="452060" cy="904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文字方塊 46">
            <a:extLst>
              <a:ext uri="{FF2B5EF4-FFF2-40B4-BE49-F238E27FC236}">
                <a16:creationId xmlns:a16="http://schemas.microsoft.com/office/drawing/2014/main" id="{5C020C59-49D1-4696-8341-4342B9954F1F}"/>
              </a:ext>
            </a:extLst>
          </p:cNvPr>
          <p:cNvSpPr txBox="1"/>
          <p:nvPr/>
        </p:nvSpPr>
        <p:spPr>
          <a:xfrm>
            <a:off x="6727804" y="5589298"/>
            <a:ext cx="12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孔</a:t>
            </a:r>
            <a:r>
              <a:rPr lang="en-US" altLang="zh-TW" dirty="0"/>
              <a:t>D</a:t>
            </a:r>
            <a:r>
              <a:rPr lang="zh-TW" altLang="en-US" dirty="0"/>
              <a:t> </a:t>
            </a:r>
            <a:r>
              <a:rPr lang="en-US" altLang="zh-TW" dirty="0"/>
              <a:t>6mm</a:t>
            </a:r>
            <a:endParaRPr lang="zh-TW" altLang="en-US" dirty="0"/>
          </a:p>
        </p:txBody>
      </p:sp>
      <p:sp>
        <p:nvSpPr>
          <p:cNvPr id="48" name="文字方塊 47">
            <a:extLst>
              <a:ext uri="{FF2B5EF4-FFF2-40B4-BE49-F238E27FC236}">
                <a16:creationId xmlns:a16="http://schemas.microsoft.com/office/drawing/2014/main" id="{D5EE9EAB-B194-4693-A00A-77E169654952}"/>
              </a:ext>
            </a:extLst>
          </p:cNvPr>
          <p:cNvSpPr txBox="1"/>
          <p:nvPr/>
        </p:nvSpPr>
        <p:spPr>
          <a:xfrm>
            <a:off x="8339192" y="5759195"/>
            <a:ext cx="2274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低碳鋼 </a:t>
            </a:r>
            <a:r>
              <a:rPr lang="en-US" altLang="zh-TW" dirty="0"/>
              <a:t>1</a:t>
            </a:r>
            <a:r>
              <a:rPr lang="zh-TW" altLang="en-US" dirty="0"/>
              <a:t> </a:t>
            </a:r>
            <a:r>
              <a:rPr lang="en-US" altLang="zh-TW" dirty="0"/>
              <a:t>mm</a:t>
            </a:r>
            <a:r>
              <a:rPr lang="zh-TW" altLang="en-US" dirty="0"/>
              <a:t> </a:t>
            </a:r>
            <a:r>
              <a:rPr lang="en-US" altLang="zh-TW" dirty="0"/>
              <a:t>5</a:t>
            </a:r>
            <a:r>
              <a:rPr lang="zh-TW" altLang="en-US" dirty="0"/>
              <a:t>件</a:t>
            </a:r>
          </a:p>
        </p:txBody>
      </p:sp>
    </p:spTree>
    <p:extLst>
      <p:ext uri="{BB962C8B-B14F-4D97-AF65-F5344CB8AC3E}">
        <p14:creationId xmlns:p14="http://schemas.microsoft.com/office/powerpoint/2010/main" val="2119178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14</Words>
  <Application>Microsoft Office PowerPoint</Application>
  <PresentationFormat>寬螢幕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Chun Lu</dc:creator>
  <cp:lastModifiedBy>Chun Lu</cp:lastModifiedBy>
  <cp:revision>9</cp:revision>
  <cp:lastPrinted>2026-06-09T05:16:48Z</cp:lastPrinted>
  <dcterms:created xsi:type="dcterms:W3CDTF">2026-06-09T05:09:43Z</dcterms:created>
  <dcterms:modified xsi:type="dcterms:W3CDTF">2026-08-04T00:42:45Z</dcterms:modified>
</cp:coreProperties>
</file>