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55A3CFE-2805-362F-6836-8D8CC21F1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ECD5743-B539-3364-0335-D1B2A55B3E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A92A634-927B-4955-0913-E43A0BF58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B9AD9FD-1E8A-E589-8E9E-7C7619B09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5D5EC02-EA65-9D6C-554A-A32D79C18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792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07393A3-1398-B4B6-0B24-635F8CBF1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C9B7D75-F382-B713-3B7A-831D08C832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0A973C3-4133-2B5C-6BDB-7C3C5B1D8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2430357-FCA0-D248-9ECC-9E621F311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B17D8BB-B3E3-AE09-B4B6-5113D4EBB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985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71E297F-AE6A-11D0-3F7E-3ABC0C12A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BF46714-A7F8-9D26-9F03-D034347BC4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8DD6DF5-02D3-1B29-97BF-21A609573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DE507EB-A2AA-87E3-35A4-A9848007C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8E0E6E3-D55B-A6E9-BA81-3C10FBA2F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5068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34B00EB-F25C-5E3F-9C11-F63F819F8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162AEB5-BD27-08CA-94E7-C81DC784E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889F965-516B-10C8-EE02-7A37B593AC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6800E9A-0472-5F6F-3158-887C60D97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B93AFDF-DEB2-3CEE-62BC-981AF4985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1FA27A0-E73D-49D4-37AB-F7DBC0B9C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481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A4502B2-13B4-E1ED-533E-5C5D184BA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4B01C63-DD44-03DF-0DCA-CAABB7801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3CE18594-4A1F-05C1-6CF0-6CECEF7745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72F16D88-36F4-1F82-EF07-67941A70A7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0069557-63C1-8574-401B-0BF4EF955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F076B4B5-5CF1-A8B4-67B1-2EE2F8F1D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473B2CF2-DDF7-4722-DFE1-228D6D843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81375966-829B-F090-AC60-7C1DCFFB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9421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3FC33C6-FE79-4942-368E-9642A7AA6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A66164FB-50F7-0C10-4CCE-110F0AE6A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F91B7F37-7B26-A996-DD02-BF5491717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99D49592-75D9-D52D-7EE1-EFC191E38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5524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15D41C4D-9AA1-B4FC-9CAD-CC2BF6F5C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4ED72CD3-989B-2D60-8F94-4B449ABFE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D84CEFF-9440-53E9-C8CD-AC5347713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2901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73FD7E-9B3B-54B1-AC89-657081B12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1D64487-E978-0CA7-D141-ECE19E0005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612175C-2A3C-1C96-6AB9-EB26CA1686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5811541-D048-59AC-89F3-062076B59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34C4A62-537A-A6F0-B537-D0C8997DC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FB36CFE-FAA8-3120-DB35-B89C88386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8872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1EBC09D-A602-06BE-47BA-8ED71CCC7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88569085-10D8-F73F-F3EE-3CBCE89CD3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C401743-D540-966C-920F-7F517EA6A3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C68151C-4E54-2208-BAF4-B944CE7EE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425A0B8-AE5F-6846-84C3-610BD996C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9BB8DB6-4369-2EE5-6339-B9697FF04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1416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E94E258-4CBF-CC77-82F7-3199AC12C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CA187C9-5F39-038D-922C-009BEAAD0E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64AC61A-C94E-25C4-884B-B36DFDC43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2271B77-97A6-4313-BFB8-A8CF33574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5A65C93-F11B-8C46-2C23-76C9BA106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8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8BE55B43-5FD7-55DD-ED0A-0C4BF47E7D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E695696-EEF6-5C1C-D69D-8878A49C7B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5861050-F50A-508E-D64D-C794D79D7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0C1C58B-2F48-A403-9E47-ED1BADA37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70322C-84BD-5B06-6843-D43F2115C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71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D3C154F5-128C-40C7-9C7F-BAF8C04E3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F5B068-E0DF-50D0-1E6F-0CD1918599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0B8AB21-CAEF-E4FE-6A3C-2E56F6C011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F101A0-EE22-4B12-AA77-6614522D2F3F}" type="datetimeFigureOut">
              <a:rPr lang="zh-TW" altLang="en-US" smtClean="0"/>
              <a:t>2026/9/24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2A662D4-C884-67A2-827F-1A719F3F43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3813F4A-CCB0-5F7F-75F0-6D9262731E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52D7F8-16EF-4803-8AC3-A63A4C7C75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2177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267B53F-D4BB-BB09-C5FD-3366D655F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安裝</a:t>
            </a:r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介面圖參考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AF350651-7EFC-CEAC-AC6F-E919FE43E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367" y="1478548"/>
            <a:ext cx="7477266" cy="525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60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91EC9-1DFB-7E6A-ED4F-6E713BDC48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853C2FC-23BC-793C-56A4-264C9CB05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安裝電力規格參考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A7E5AFC-4882-73AA-EA8E-6438B8DC3A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191" y="1690688"/>
            <a:ext cx="7752839" cy="458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126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</Words>
  <Application>Microsoft Office PowerPoint</Application>
  <PresentationFormat>寬螢幕</PresentationFormat>
  <Paragraphs>2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7" baseType="lpstr">
      <vt:lpstr>標楷體</vt:lpstr>
      <vt:lpstr>Aptos</vt:lpstr>
      <vt:lpstr>Aptos Display</vt:lpstr>
      <vt:lpstr>Arial</vt:lpstr>
      <vt:lpstr>Office 佈景主題</vt:lpstr>
      <vt:lpstr>安裝介面圖參考</vt:lpstr>
      <vt:lpstr>安裝電力規格參考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陳鵬宇</dc:creator>
  <cp:lastModifiedBy>陳鵬宇</cp:lastModifiedBy>
  <cp:revision>1</cp:revision>
  <dcterms:created xsi:type="dcterms:W3CDTF">2026-09-24T00:49:24Z</dcterms:created>
  <dcterms:modified xsi:type="dcterms:W3CDTF">2026-09-24T00:57:03Z</dcterms:modified>
</cp:coreProperties>
</file>