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3" r:id="rId2"/>
    <p:sldId id="334" r:id="rId3"/>
    <p:sldId id="331" r:id="rId4"/>
    <p:sldId id="332" r:id="rId5"/>
    <p:sldId id="335" r:id="rId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1701" y="8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6656C-B72A-4BAC-84CC-7291C41C23D6}" type="datetimeFigureOut">
              <a:rPr lang="zh-TW" altLang="en-US" smtClean="0"/>
              <a:pPr/>
              <a:t>2026/11/2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8F6DD-01C4-4E33-9033-15C1C2FB9F0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6656C-B72A-4BAC-84CC-7291C41C23D6}" type="datetimeFigureOut">
              <a:rPr lang="zh-TW" altLang="en-US" smtClean="0"/>
              <a:pPr/>
              <a:t>2026/11/2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8F6DD-01C4-4E33-9033-15C1C2FB9F0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6656C-B72A-4BAC-84CC-7291C41C23D6}" type="datetimeFigureOut">
              <a:rPr lang="zh-TW" altLang="en-US" smtClean="0"/>
              <a:pPr/>
              <a:t>2026/11/2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8F6DD-01C4-4E33-9033-15C1C2FB9F0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6656C-B72A-4BAC-84CC-7291C41C23D6}" type="datetimeFigureOut">
              <a:rPr lang="zh-TW" altLang="en-US" smtClean="0"/>
              <a:pPr/>
              <a:t>2026/11/2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8F6DD-01C4-4E33-9033-15C1C2FB9F0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6656C-B72A-4BAC-84CC-7291C41C23D6}" type="datetimeFigureOut">
              <a:rPr lang="zh-TW" altLang="en-US" smtClean="0"/>
              <a:pPr/>
              <a:t>2026/11/2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8F6DD-01C4-4E33-9033-15C1C2FB9F0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6656C-B72A-4BAC-84CC-7291C41C23D6}" type="datetimeFigureOut">
              <a:rPr lang="zh-TW" altLang="en-US" smtClean="0"/>
              <a:pPr/>
              <a:t>2026/11/2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8F6DD-01C4-4E33-9033-15C1C2FB9F0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6656C-B72A-4BAC-84CC-7291C41C23D6}" type="datetimeFigureOut">
              <a:rPr lang="zh-TW" altLang="en-US" smtClean="0"/>
              <a:pPr/>
              <a:t>2026/11/2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8F6DD-01C4-4E33-9033-15C1C2FB9F0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6656C-B72A-4BAC-84CC-7291C41C23D6}" type="datetimeFigureOut">
              <a:rPr lang="zh-TW" altLang="en-US" smtClean="0"/>
              <a:pPr/>
              <a:t>2026/11/2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8F6DD-01C4-4E33-9033-15C1C2FB9F0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6656C-B72A-4BAC-84CC-7291C41C23D6}" type="datetimeFigureOut">
              <a:rPr lang="zh-TW" altLang="en-US" smtClean="0"/>
              <a:pPr/>
              <a:t>2026/11/2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8F6DD-01C4-4E33-9033-15C1C2FB9F0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6656C-B72A-4BAC-84CC-7291C41C23D6}" type="datetimeFigureOut">
              <a:rPr lang="zh-TW" altLang="en-US" smtClean="0"/>
              <a:pPr/>
              <a:t>2026/11/2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8F6DD-01C4-4E33-9033-15C1C2FB9F0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6656C-B72A-4BAC-84CC-7291C41C23D6}" type="datetimeFigureOut">
              <a:rPr lang="zh-TW" altLang="en-US" smtClean="0"/>
              <a:pPr/>
              <a:t>2026/11/2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8F6DD-01C4-4E33-9033-15C1C2FB9F0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86656C-B72A-4BAC-84CC-7291C41C23D6}" type="datetimeFigureOut">
              <a:rPr lang="zh-TW" altLang="en-US" smtClean="0"/>
              <a:pPr/>
              <a:t>2026/11/2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B8F6DD-01C4-4E33-9033-15C1C2FB9F0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1.287.jpg"/>
          <p:cNvPicPr>
            <a:picLocks noChangeAspect="1"/>
          </p:cNvPicPr>
          <p:nvPr/>
        </p:nvPicPr>
        <p:blipFill>
          <a:blip r:embed="rId2" cstate="print"/>
          <a:srcRect l="27637" t="8974" r="12538" b="12821"/>
          <a:stretch>
            <a:fillRect/>
          </a:stretch>
        </p:blipFill>
        <p:spPr>
          <a:xfrm>
            <a:off x="1714480" y="714356"/>
            <a:ext cx="5357850" cy="544714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4.291.jpg"/>
          <p:cNvPicPr>
            <a:picLocks noChangeAspect="1"/>
          </p:cNvPicPr>
          <p:nvPr/>
        </p:nvPicPr>
        <p:blipFill>
          <a:blip r:embed="rId2"/>
          <a:srcRect l="15820" t="17039" r="26501" b="11545"/>
          <a:stretch>
            <a:fillRect/>
          </a:stretch>
        </p:blipFill>
        <p:spPr>
          <a:xfrm>
            <a:off x="1214414" y="285728"/>
            <a:ext cx="6500858" cy="6260085"/>
          </a:xfrm>
          <a:prstGeom prst="rect">
            <a:avLst/>
          </a:prstGeom>
        </p:spPr>
      </p:pic>
      <p:cxnSp>
        <p:nvCxnSpPr>
          <p:cNvPr id="4" name="直線單箭頭接點 3"/>
          <p:cNvCxnSpPr/>
          <p:nvPr/>
        </p:nvCxnSpPr>
        <p:spPr>
          <a:xfrm rot="10800000">
            <a:off x="6572264" y="1357298"/>
            <a:ext cx="1357322" cy="85725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字方塊 4"/>
          <p:cNvSpPr txBox="1"/>
          <p:nvPr/>
        </p:nvSpPr>
        <p:spPr>
          <a:xfrm>
            <a:off x="7929586" y="2071678"/>
            <a:ext cx="357190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dirty="0"/>
              <a:t>1</a:t>
            </a:r>
            <a:endParaRPr lang="zh-TW" altLang="en-US" dirty="0"/>
          </a:p>
        </p:txBody>
      </p:sp>
      <p:cxnSp>
        <p:nvCxnSpPr>
          <p:cNvPr id="7" name="直線單箭頭接點 6"/>
          <p:cNvCxnSpPr/>
          <p:nvPr/>
        </p:nvCxnSpPr>
        <p:spPr>
          <a:xfrm rot="10800000">
            <a:off x="5786446" y="2714620"/>
            <a:ext cx="2214578" cy="157163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字方塊 7"/>
          <p:cNvSpPr txBox="1"/>
          <p:nvPr/>
        </p:nvSpPr>
        <p:spPr>
          <a:xfrm>
            <a:off x="8001024" y="4071942"/>
            <a:ext cx="357190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dirty="0"/>
              <a:t>2</a:t>
            </a:r>
            <a:endParaRPr lang="zh-TW" altLang="en-US" dirty="0"/>
          </a:p>
        </p:txBody>
      </p:sp>
      <p:cxnSp>
        <p:nvCxnSpPr>
          <p:cNvPr id="10" name="直線單箭頭接點 9"/>
          <p:cNvCxnSpPr/>
          <p:nvPr/>
        </p:nvCxnSpPr>
        <p:spPr>
          <a:xfrm>
            <a:off x="785786" y="1785926"/>
            <a:ext cx="2000264" cy="114300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字方塊 10"/>
          <p:cNvSpPr txBox="1"/>
          <p:nvPr/>
        </p:nvSpPr>
        <p:spPr>
          <a:xfrm>
            <a:off x="357158" y="1571612"/>
            <a:ext cx="428628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dirty="0"/>
              <a:t>3</a:t>
            </a:r>
            <a:endParaRPr lang="zh-TW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21875" t="36111" r="35547" b="18055"/>
          <a:stretch>
            <a:fillRect/>
          </a:stretch>
        </p:blipFill>
        <p:spPr bwMode="auto">
          <a:xfrm>
            <a:off x="1285852" y="1142984"/>
            <a:ext cx="6017028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文字方塊 2"/>
          <p:cNvSpPr txBox="1"/>
          <p:nvPr/>
        </p:nvSpPr>
        <p:spPr>
          <a:xfrm>
            <a:off x="357158" y="5143512"/>
            <a:ext cx="2214546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dirty="0"/>
              <a:t>1.</a:t>
            </a:r>
            <a:r>
              <a:rPr lang="zh-TW" altLang="en-US" dirty="0"/>
              <a:t>固定板</a:t>
            </a:r>
            <a:r>
              <a:rPr lang="en-US" altLang="zh-TW" dirty="0"/>
              <a:t>:</a:t>
            </a:r>
          </a:p>
          <a:p>
            <a:r>
              <a:rPr lang="en-US" altLang="zh-TW" dirty="0"/>
              <a:t>     </a:t>
            </a:r>
            <a:r>
              <a:rPr lang="zh-TW" altLang="en-US" dirty="0"/>
              <a:t>材料</a:t>
            </a:r>
            <a:r>
              <a:rPr lang="en-US" altLang="zh-TW" dirty="0"/>
              <a:t>:</a:t>
            </a:r>
            <a:r>
              <a:rPr lang="zh-TW" altLang="en-US" dirty="0"/>
              <a:t>壓克力</a:t>
            </a:r>
            <a:endParaRPr lang="en-US" altLang="zh-TW" dirty="0"/>
          </a:p>
          <a:p>
            <a:r>
              <a:rPr lang="en-US" altLang="zh-TW" dirty="0"/>
              <a:t>      </a:t>
            </a:r>
            <a:r>
              <a:rPr lang="zh-TW" altLang="en-US" dirty="0"/>
              <a:t>數量</a:t>
            </a:r>
            <a:r>
              <a:rPr lang="en-US" altLang="zh-TW" dirty="0"/>
              <a:t>:2</a:t>
            </a:r>
          </a:p>
          <a:p>
            <a:r>
              <a:rPr lang="en-US" altLang="zh-TW" dirty="0"/>
              <a:t>     </a:t>
            </a:r>
            <a:r>
              <a:rPr lang="zh-TW" altLang="en-US" dirty="0"/>
              <a:t>光亮透明無色</a:t>
            </a:r>
            <a:endParaRPr lang="en-US" altLang="zh-TW" dirty="0"/>
          </a:p>
        </p:txBody>
      </p:sp>
      <p:cxnSp>
        <p:nvCxnSpPr>
          <p:cNvPr id="5" name="直線單箭頭接點 4"/>
          <p:cNvCxnSpPr/>
          <p:nvPr/>
        </p:nvCxnSpPr>
        <p:spPr>
          <a:xfrm rot="5400000">
            <a:off x="5429256" y="1357298"/>
            <a:ext cx="2357454" cy="178595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字方塊 5"/>
          <p:cNvSpPr txBox="1"/>
          <p:nvPr/>
        </p:nvSpPr>
        <p:spPr>
          <a:xfrm>
            <a:off x="7500958" y="714356"/>
            <a:ext cx="1643042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dirty="0"/>
              <a:t>2-M2(</a:t>
            </a:r>
            <a:r>
              <a:rPr lang="zh-TW" altLang="en-US" dirty="0"/>
              <a:t>埋銅柱</a:t>
            </a:r>
            <a:r>
              <a:rPr lang="en-US" altLang="zh-TW" dirty="0"/>
              <a:t>)</a:t>
            </a:r>
            <a:endParaRPr lang="zh-TW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31250" t="25000" r="43750" b="14583"/>
          <a:stretch>
            <a:fillRect/>
          </a:stretch>
        </p:blipFill>
        <p:spPr bwMode="auto">
          <a:xfrm>
            <a:off x="2285984" y="714356"/>
            <a:ext cx="4151615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4" name="直線單箭頭接點 3"/>
          <p:cNvCxnSpPr>
            <a:stCxn id="5" idx="1"/>
          </p:cNvCxnSpPr>
          <p:nvPr/>
        </p:nvCxnSpPr>
        <p:spPr>
          <a:xfrm rot="10800000" flipV="1">
            <a:off x="4857752" y="1541963"/>
            <a:ext cx="2357454" cy="367297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字方塊 4"/>
          <p:cNvSpPr txBox="1"/>
          <p:nvPr/>
        </p:nvSpPr>
        <p:spPr>
          <a:xfrm>
            <a:off x="7215206" y="1357298"/>
            <a:ext cx="1571636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dirty="0"/>
              <a:t>13-M3(</a:t>
            </a:r>
            <a:r>
              <a:rPr lang="zh-TW" altLang="en-US" dirty="0"/>
              <a:t>埋銅柱</a:t>
            </a:r>
            <a:r>
              <a:rPr lang="en-US" altLang="zh-TW"/>
              <a:t>)</a:t>
            </a:r>
            <a:endParaRPr lang="zh-TW" altLang="en-US" dirty="0"/>
          </a:p>
        </p:txBody>
      </p:sp>
      <p:sp>
        <p:nvSpPr>
          <p:cNvPr id="8" name="文字方塊 7"/>
          <p:cNvSpPr txBox="1"/>
          <p:nvPr/>
        </p:nvSpPr>
        <p:spPr>
          <a:xfrm>
            <a:off x="357158" y="5143512"/>
            <a:ext cx="1785950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dirty="0"/>
              <a:t>2.</a:t>
            </a:r>
            <a:r>
              <a:rPr lang="zh-TW" altLang="en-US" dirty="0"/>
              <a:t>固定側蓋</a:t>
            </a:r>
            <a:r>
              <a:rPr lang="en-US" altLang="zh-TW" dirty="0"/>
              <a:t>-1:</a:t>
            </a:r>
          </a:p>
          <a:p>
            <a:r>
              <a:rPr lang="en-US" altLang="zh-TW" dirty="0"/>
              <a:t>     </a:t>
            </a:r>
            <a:r>
              <a:rPr lang="zh-TW" altLang="en-US" dirty="0"/>
              <a:t>材料</a:t>
            </a:r>
            <a:r>
              <a:rPr lang="en-US" altLang="zh-TW" dirty="0"/>
              <a:t>:ABS</a:t>
            </a:r>
          </a:p>
          <a:p>
            <a:r>
              <a:rPr lang="en-US" altLang="zh-TW" dirty="0"/>
              <a:t>      </a:t>
            </a:r>
            <a:r>
              <a:rPr lang="zh-TW" altLang="en-US" dirty="0"/>
              <a:t>數量</a:t>
            </a:r>
            <a:r>
              <a:rPr lang="en-US" altLang="zh-TW" dirty="0"/>
              <a:t>:2</a:t>
            </a:r>
          </a:p>
          <a:p>
            <a:r>
              <a:rPr lang="en-US" altLang="zh-TW" dirty="0"/>
              <a:t>     </a:t>
            </a:r>
            <a:r>
              <a:rPr lang="zh-TW" altLang="en-US" dirty="0"/>
              <a:t>光亮白色</a:t>
            </a:r>
            <a:endParaRPr lang="en-US" altLang="zh-TW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24610" t="32639" r="30468" b="20139"/>
          <a:stretch>
            <a:fillRect/>
          </a:stretch>
        </p:blipFill>
        <p:spPr bwMode="auto">
          <a:xfrm>
            <a:off x="928662" y="928670"/>
            <a:ext cx="7143800" cy="4224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文字方塊 2"/>
          <p:cNvSpPr txBox="1"/>
          <p:nvPr/>
        </p:nvSpPr>
        <p:spPr>
          <a:xfrm>
            <a:off x="357158" y="5143512"/>
            <a:ext cx="1785950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dirty="0"/>
              <a:t>3.</a:t>
            </a:r>
            <a:r>
              <a:rPr lang="zh-TW" altLang="en-US" dirty="0"/>
              <a:t>固定側蓋</a:t>
            </a:r>
            <a:r>
              <a:rPr lang="en-US" altLang="zh-TW" dirty="0"/>
              <a:t>-2:</a:t>
            </a:r>
          </a:p>
          <a:p>
            <a:r>
              <a:rPr lang="en-US" altLang="zh-TW" dirty="0"/>
              <a:t>     </a:t>
            </a:r>
            <a:r>
              <a:rPr lang="zh-TW" altLang="en-US" dirty="0"/>
              <a:t>材料</a:t>
            </a:r>
            <a:r>
              <a:rPr lang="en-US" altLang="zh-TW" dirty="0"/>
              <a:t>:ABS</a:t>
            </a:r>
          </a:p>
          <a:p>
            <a:r>
              <a:rPr lang="en-US" altLang="zh-TW" dirty="0"/>
              <a:t>      </a:t>
            </a:r>
            <a:r>
              <a:rPr lang="zh-TW" altLang="en-US" dirty="0"/>
              <a:t>數量</a:t>
            </a:r>
            <a:r>
              <a:rPr lang="en-US" altLang="zh-TW" dirty="0"/>
              <a:t>:2</a:t>
            </a:r>
          </a:p>
          <a:p>
            <a:r>
              <a:rPr lang="en-US" altLang="zh-TW" dirty="0"/>
              <a:t>     </a:t>
            </a:r>
            <a:r>
              <a:rPr lang="zh-TW" altLang="en-US" dirty="0"/>
              <a:t>光亮白色</a:t>
            </a:r>
            <a:endParaRPr lang="en-US" altLang="zh-TW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3023</TotalTime>
  <Words>70</Words>
  <Application>Microsoft Office PowerPoint</Application>
  <PresentationFormat>如螢幕大小 (4:3)</PresentationFormat>
  <Paragraphs>17</Paragraphs>
  <Slides>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陳淑慧</cp:lastModifiedBy>
  <cp:revision>249</cp:revision>
  <dcterms:created xsi:type="dcterms:W3CDTF">2024-10-25T08:32:32Z</dcterms:created>
  <dcterms:modified xsi:type="dcterms:W3CDTF">2026-11-02T06:13:13Z</dcterms:modified>
</cp:coreProperties>
</file>