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3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847CE75-1206-A696-B5EA-EED712732E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EF8B3F41-CD66-4773-41B9-D6D8CCD4A9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EA8863B-91A7-6BE2-091C-41B6CE7F66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2CED2-6F51-4F0D-99A9-FC603DB71E5B}" type="datetimeFigureOut">
              <a:rPr lang="zh-TW" altLang="en-US" smtClean="0"/>
              <a:t>2026/10/8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E9581F0-F314-C35E-87A5-0383566EB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AA1493A-4DAB-5635-44C2-618D5F870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385C8-8644-4ADD-B5B8-053D361D90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3518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86CB526-8A2E-6F75-D00C-AECA3F8E4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254424B-EF71-070D-CE41-3339590392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2844CEC-D473-15C0-2ABE-BB50DE127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2CED2-6F51-4F0D-99A9-FC603DB71E5B}" type="datetimeFigureOut">
              <a:rPr lang="zh-TW" altLang="en-US" smtClean="0"/>
              <a:t>2026/10/8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F71B3CD-CF4C-CFDF-5293-FB7267601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6191C0C-C5ED-4231-4664-AEB815160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385C8-8644-4ADD-B5B8-053D361D90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5757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DC56C93-6B49-1FC3-177C-6A06B33311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43A549D-5899-50FE-2147-2ABDC35EC7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BE0A0408-8D44-D7AC-35B1-621AEB58F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2CED2-6F51-4F0D-99A9-FC603DB71E5B}" type="datetimeFigureOut">
              <a:rPr lang="zh-TW" altLang="en-US" smtClean="0"/>
              <a:t>2026/10/8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4AA1DF1-7E63-0FAA-593B-3E5EC8092F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BA548DC-8CC8-3552-1E74-BE29ABA00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385C8-8644-4ADD-B5B8-053D361D90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62083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F3E0DB3-34A1-E68B-CE35-2CE4A53E5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3548548-6EB6-EE45-32B7-C17E053F7E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E750F638-591B-94B3-6C43-425A393371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F9CD8B9A-2A06-821C-D4BC-69404DD2AE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2CED2-6F51-4F0D-99A9-FC603DB71E5B}" type="datetimeFigureOut">
              <a:rPr lang="zh-TW" altLang="en-US" smtClean="0"/>
              <a:t>2026/10/8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BA969B60-48D9-985B-C7E0-B6802A93E1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E03743B6-E87D-E981-61E6-8DC53304C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385C8-8644-4ADD-B5B8-053D361D90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5178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2091D0E-1396-F865-0439-1885DAA0D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B7E4030-5BBC-41C1-D49A-9D9539E2AC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9E4313A6-ED11-43CE-A362-60EC912BFB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EF21486A-84E1-CE37-3EC2-7220A1A751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0AB5528D-7FD5-47B7-0436-C24554B5F2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E2DC16D9-5CDF-39A7-8B67-AD496C3D8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2CED2-6F51-4F0D-99A9-FC603DB71E5B}" type="datetimeFigureOut">
              <a:rPr lang="zh-TW" altLang="en-US" smtClean="0"/>
              <a:t>2026/10/8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BD9FF419-DCF9-1CAF-3E6F-ED8330E00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ACB8315D-39C7-39B6-CD99-E8D162FC9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385C8-8644-4ADD-B5B8-053D361D90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0290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30AA169-F9A2-8CB1-7757-BD8C43E0C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46B99015-9FD0-DF38-A307-5D580CCCE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2CED2-6F51-4F0D-99A9-FC603DB71E5B}" type="datetimeFigureOut">
              <a:rPr lang="zh-TW" altLang="en-US" smtClean="0"/>
              <a:t>2026/10/8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D6617A84-B304-D24C-E691-EFBA77B15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2E039B8D-41AB-32E3-3A38-BE27B440E2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385C8-8644-4ADD-B5B8-053D361D90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0341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DFC26E1E-3E73-3E00-76FE-5843DEB2F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2CED2-6F51-4F0D-99A9-FC603DB71E5B}" type="datetimeFigureOut">
              <a:rPr lang="zh-TW" altLang="en-US" smtClean="0"/>
              <a:t>2026/10/8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CA1C60DC-D73F-FD31-9D57-0DC88ADF2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E0FF17C8-9786-8047-4769-58EA9A8BA3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385C8-8644-4ADD-B5B8-053D361D90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00032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AB46FEE-EC80-3BBC-C35F-C0F354EF3A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26A352F-46C1-6DFE-89E9-7B576783CF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30D59ACA-DFF5-8990-1459-473D35C158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B5B07593-368D-6DD0-E1D2-6746D5964B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2CED2-6F51-4F0D-99A9-FC603DB71E5B}" type="datetimeFigureOut">
              <a:rPr lang="zh-TW" altLang="en-US" smtClean="0"/>
              <a:t>2026/10/8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177B57E3-88DE-A862-DD36-7D1F15E25D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72F594B8-47F4-78BB-ADDF-D60898C9D0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385C8-8644-4ADD-B5B8-053D361D90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6146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AA12442-90CA-A535-B2E8-2B75D6061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688F4781-67EB-0F5B-3212-D32FB7F60D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3D7D3436-F31B-812A-8BE4-1D96DF1B6F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F2219F0E-DD4B-B8BA-7A87-40C5006BE6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2CED2-6F51-4F0D-99A9-FC603DB71E5B}" type="datetimeFigureOut">
              <a:rPr lang="zh-TW" altLang="en-US" smtClean="0"/>
              <a:t>2026/10/8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90B2AEAA-E901-4636-26ED-F0555AE9D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6C76966B-3A28-9D09-821A-7ED8A65A8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385C8-8644-4ADD-B5B8-053D361D90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59146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E632BA8-C734-17BF-FC90-156EDCFCB2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39028CB4-2BE0-986A-9266-A3B05EFFF9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86D77A5-F689-EA6D-5FDD-1523AB744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2CED2-6F51-4F0D-99A9-FC603DB71E5B}" type="datetimeFigureOut">
              <a:rPr lang="zh-TW" altLang="en-US" smtClean="0"/>
              <a:t>2026/10/8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2012D18-E13C-DD8A-1336-7CBDAA6D9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0C9A934-770E-D320-7204-365AE36CBA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385C8-8644-4ADD-B5B8-053D361D90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6016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EC1AAFB4-BA52-AAC1-DD3A-4AA50E8C4D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4ACA406C-7D89-8847-5558-05E7E9C1F9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6F373AE-8A3D-5801-B017-4E271E6DC4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2CED2-6F51-4F0D-99A9-FC603DB71E5B}" type="datetimeFigureOut">
              <a:rPr lang="zh-TW" altLang="en-US" smtClean="0"/>
              <a:t>2026/10/8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217EE31-F81E-CC51-C400-D009F7638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26675BD-B65E-91EA-D830-41BEF44FA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385C8-8644-4ADD-B5B8-053D361D90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31697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15DAF76B-6D59-7998-6974-7083DEDCA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A0ED09C-A5E4-CC6B-9F1C-C756891827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3C617E4-13FB-1C4B-0C16-74E5D9D36A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162CED2-6F51-4F0D-99A9-FC603DB71E5B}" type="datetimeFigureOut">
              <a:rPr lang="zh-TW" altLang="en-US" smtClean="0"/>
              <a:t>2026/10/8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9EA6310-5CAF-1D13-D9B4-7221FE388C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7D532F3-CE00-C009-3163-7BF50B7095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20385C8-8644-4ADD-B5B8-053D361D90C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305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E19F29E-BECA-D81A-90B6-7166D8F783A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霜淇淋模組機構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FDBB3BCB-8130-9298-9F42-AAE78158995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985182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圖片 10">
            <a:extLst>
              <a:ext uri="{FF2B5EF4-FFF2-40B4-BE49-F238E27FC236}">
                <a16:creationId xmlns:a16="http://schemas.microsoft.com/office/drawing/2014/main" id="{03DD389F-CC75-B258-1693-F2D741ED64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2574" y="3002279"/>
            <a:ext cx="3859570" cy="3362115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AF15755E-33BB-33AC-2944-2553F69BE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基於霜淇淋的機構，製做上方控制出料桿</a:t>
            </a: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DBC59590-60C2-5258-14AA-5E04E4D518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0999" y="1839653"/>
            <a:ext cx="2657846" cy="4363059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5566B93C-F823-0ACC-9695-BB282F054A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9169" y="1573330"/>
            <a:ext cx="3982006" cy="2857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3945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內容版面配置區 6">
            <a:extLst>
              <a:ext uri="{FF2B5EF4-FFF2-40B4-BE49-F238E27FC236}">
                <a16:creationId xmlns:a16="http://schemas.microsoft.com/office/drawing/2014/main" id="{68187275-2B93-8BAC-2895-8019D927DB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64233" y="1761962"/>
            <a:ext cx="5478458" cy="3334075"/>
          </a:xfr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C2F7BB09-DA2D-357E-CB73-BCA7BD5E03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403" y="1761963"/>
            <a:ext cx="4889342" cy="3334074"/>
          </a:xfrm>
          <a:prstGeom prst="rect">
            <a:avLst/>
          </a:prstGeom>
        </p:spPr>
      </p:pic>
      <p:sp>
        <p:nvSpPr>
          <p:cNvPr id="8" name="標題 1">
            <a:extLst>
              <a:ext uri="{FF2B5EF4-FFF2-40B4-BE49-F238E27FC236}">
                <a16:creationId xmlns:a16="http://schemas.microsoft.com/office/drawing/2014/main" id="{00ABE83B-E695-5D3B-1F40-74FE80937AD9}"/>
              </a:ext>
            </a:extLst>
          </p:cNvPr>
          <p:cNvSpPr txBox="1">
            <a:spLocks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/>
              <a:t>基於霜淇淋的機構，製做上方控制出料桿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23840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6204465-0201-381D-C371-25D9DEDAA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參考霜淇淋型號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1142B77A-DCCD-E18B-D33B-D94D70E316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F4D50A81-390A-0337-FACA-F6B976AAE4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5902" y="1809497"/>
            <a:ext cx="6166842" cy="5048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9557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</Words>
  <Application>Microsoft Office PowerPoint</Application>
  <PresentationFormat>寬螢幕</PresentationFormat>
  <Paragraphs>4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Office 佈景主題</vt:lpstr>
      <vt:lpstr>霜淇淋模組機構</vt:lpstr>
      <vt:lpstr>基於霜淇淋的機構，製做上方控制出料桿</vt:lpstr>
      <vt:lpstr>PowerPoint 簡報</vt:lpstr>
      <vt:lpstr>參考霜淇淋型號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王聖文</dc:creator>
  <cp:lastModifiedBy>王聖文</cp:lastModifiedBy>
  <cp:revision>1</cp:revision>
  <dcterms:created xsi:type="dcterms:W3CDTF">2026-10-08T02:13:09Z</dcterms:created>
  <dcterms:modified xsi:type="dcterms:W3CDTF">2026-10-08T02:13:37Z</dcterms:modified>
</cp:coreProperties>
</file>