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0" r:id="rId1"/>
    <p:sldMasterId id="2147483703" r:id="rId2"/>
  </p:sldMasterIdLst>
  <p:notesMasterIdLst>
    <p:notesMasterId r:id="rId5"/>
  </p:notesMasterIdLst>
  <p:handoutMasterIdLst>
    <p:handoutMasterId r:id="rId6"/>
  </p:handoutMasterIdLst>
  <p:sldIdLst>
    <p:sldId id="667" r:id="rId3"/>
    <p:sldId id="668" r:id="rId4"/>
  </p:sldIdLst>
  <p:sldSz cx="9144000" cy="6858000" type="screen4x3"/>
  <p:notesSz cx="7315200" cy="9601200"/>
  <p:defaultTextStyle>
    <a:defPPr>
      <a:defRPr lang="zh-TW"/>
    </a:defPPr>
    <a:lvl1pPr algn="ctr" rtl="0" fontAlgn="base">
      <a:spcBef>
        <a:spcPct val="0"/>
      </a:spcBef>
      <a:spcAft>
        <a:spcPct val="0"/>
      </a:spcAft>
      <a:defRPr kumimoji="1" kern="1200">
        <a:solidFill>
          <a:schemeClr val="tx1"/>
        </a:solidFill>
        <a:latin typeface="Arial" charset="0"/>
        <a:ea typeface="新細明體" pitchFamily="18" charset="-120"/>
        <a:cs typeface="+mn-cs"/>
      </a:defRPr>
    </a:lvl1pPr>
    <a:lvl2pPr marL="457200" algn="ctr" rtl="0" fontAlgn="base">
      <a:spcBef>
        <a:spcPct val="0"/>
      </a:spcBef>
      <a:spcAft>
        <a:spcPct val="0"/>
      </a:spcAft>
      <a:defRPr kumimoji="1" kern="1200">
        <a:solidFill>
          <a:schemeClr val="tx1"/>
        </a:solidFill>
        <a:latin typeface="Arial" charset="0"/>
        <a:ea typeface="新細明體" pitchFamily="18" charset="-120"/>
        <a:cs typeface="+mn-cs"/>
      </a:defRPr>
    </a:lvl2pPr>
    <a:lvl3pPr marL="914400" algn="ctr" rtl="0" fontAlgn="base">
      <a:spcBef>
        <a:spcPct val="0"/>
      </a:spcBef>
      <a:spcAft>
        <a:spcPct val="0"/>
      </a:spcAft>
      <a:defRPr kumimoji="1" kern="1200">
        <a:solidFill>
          <a:schemeClr val="tx1"/>
        </a:solidFill>
        <a:latin typeface="Arial" charset="0"/>
        <a:ea typeface="新細明體" pitchFamily="18" charset="-120"/>
        <a:cs typeface="+mn-cs"/>
      </a:defRPr>
    </a:lvl3pPr>
    <a:lvl4pPr marL="1371600" algn="ctr" rtl="0" fontAlgn="base">
      <a:spcBef>
        <a:spcPct val="0"/>
      </a:spcBef>
      <a:spcAft>
        <a:spcPct val="0"/>
      </a:spcAft>
      <a:defRPr kumimoji="1" kern="1200">
        <a:solidFill>
          <a:schemeClr val="tx1"/>
        </a:solidFill>
        <a:latin typeface="Arial" charset="0"/>
        <a:ea typeface="新細明體" pitchFamily="18" charset="-120"/>
        <a:cs typeface="+mn-cs"/>
      </a:defRPr>
    </a:lvl4pPr>
    <a:lvl5pPr marL="1828800" algn="ctr" rtl="0" fontAlgn="base">
      <a:spcBef>
        <a:spcPct val="0"/>
      </a:spcBef>
      <a:spcAft>
        <a:spcPct val="0"/>
      </a:spcAft>
      <a:defRPr kumimoji="1" kern="1200">
        <a:solidFill>
          <a:schemeClr val="tx1"/>
        </a:solidFill>
        <a:latin typeface="Arial" charset="0"/>
        <a:ea typeface="新細明體" pitchFamily="18" charset="-120"/>
        <a:cs typeface="+mn-cs"/>
      </a:defRPr>
    </a:lvl5pPr>
    <a:lvl6pPr marL="2286000" algn="l" defTabSz="914400" rtl="0" eaLnBrk="1" latinLnBrk="0" hangingPunct="1">
      <a:defRPr kumimoji="1" kern="1200">
        <a:solidFill>
          <a:schemeClr val="tx1"/>
        </a:solidFill>
        <a:latin typeface="Arial" charset="0"/>
        <a:ea typeface="新細明體" pitchFamily="18" charset="-120"/>
        <a:cs typeface="+mn-cs"/>
      </a:defRPr>
    </a:lvl6pPr>
    <a:lvl7pPr marL="2743200" algn="l" defTabSz="914400" rtl="0" eaLnBrk="1" latinLnBrk="0" hangingPunct="1">
      <a:defRPr kumimoji="1" kern="1200">
        <a:solidFill>
          <a:schemeClr val="tx1"/>
        </a:solidFill>
        <a:latin typeface="Arial" charset="0"/>
        <a:ea typeface="新細明體" pitchFamily="18" charset="-120"/>
        <a:cs typeface="+mn-cs"/>
      </a:defRPr>
    </a:lvl7pPr>
    <a:lvl8pPr marL="3200400" algn="l" defTabSz="914400" rtl="0" eaLnBrk="1" latinLnBrk="0" hangingPunct="1">
      <a:defRPr kumimoji="1" kern="1200">
        <a:solidFill>
          <a:schemeClr val="tx1"/>
        </a:solidFill>
        <a:latin typeface="Arial" charset="0"/>
        <a:ea typeface="新細明體" pitchFamily="18" charset="-120"/>
        <a:cs typeface="+mn-cs"/>
      </a:defRPr>
    </a:lvl8pPr>
    <a:lvl9pPr marL="3657600" algn="l" defTabSz="914400" rtl="0" eaLnBrk="1" latinLnBrk="0" hangingPunct="1">
      <a:defRPr kumimoji="1" kern="1200">
        <a:solidFill>
          <a:schemeClr val="tx1"/>
        </a:solidFill>
        <a:latin typeface="Arial" charset="0"/>
        <a:ea typeface="新細明體"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5" userDrawn="1">
          <p15:clr>
            <a:srgbClr val="A4A3A4"/>
          </p15:clr>
        </p15:guide>
        <p15:guide id="2" pos="2305"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FF"/>
    <a:srgbClr val="99FF99"/>
    <a:srgbClr val="D5F3FF"/>
    <a:srgbClr val="92D050"/>
    <a:srgbClr val="89A6DA"/>
    <a:srgbClr val="FFC000"/>
    <a:srgbClr val="F8F8C6"/>
    <a:srgbClr val="FE0000"/>
    <a:srgbClr val="D65B24"/>
    <a:srgbClr val="D44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26" autoAdjust="0"/>
    <p:restoredTop sz="96465" autoAdjust="0"/>
  </p:normalViewPr>
  <p:slideViewPr>
    <p:cSldViewPr snapToGrid="0">
      <p:cViewPr varScale="1">
        <p:scale>
          <a:sx n="106" d="100"/>
          <a:sy n="106" d="100"/>
        </p:scale>
        <p:origin x="1878" y="10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notesViewPr>
    <p:cSldViewPr snapToGrid="0">
      <p:cViewPr varScale="1">
        <p:scale>
          <a:sx n="75" d="100"/>
          <a:sy n="75" d="100"/>
        </p:scale>
        <p:origin x="-3336" y="-84"/>
      </p:cViewPr>
      <p:guideLst>
        <p:guide orient="horz" pos="3025"/>
        <p:guide pos="2305"/>
      </p:guideLst>
    </p:cSldViewPr>
  </p:notesViewPr>
  <p:gridSpacing cx="45005" cy="45005"/>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8786" name="Rectangle 2"/>
          <p:cNvSpPr>
            <a:spLocks noGrp="1" noChangeArrowheads="1"/>
          </p:cNvSpPr>
          <p:nvPr>
            <p:ph type="hdr" sz="quarter"/>
          </p:nvPr>
        </p:nvSpPr>
        <p:spPr bwMode="auto">
          <a:xfrm>
            <a:off x="0" y="1"/>
            <a:ext cx="3169920" cy="480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pPr>
              <a:defRPr/>
            </a:pPr>
            <a:endParaRPr lang="en-US" altLang="zh-TW"/>
          </a:p>
        </p:txBody>
      </p:sp>
      <p:sp>
        <p:nvSpPr>
          <p:cNvPr id="118787" name="Rectangle 3"/>
          <p:cNvSpPr>
            <a:spLocks noGrp="1" noChangeArrowheads="1"/>
          </p:cNvSpPr>
          <p:nvPr>
            <p:ph type="dt" sz="quarter" idx="1"/>
          </p:nvPr>
        </p:nvSpPr>
        <p:spPr bwMode="auto">
          <a:xfrm>
            <a:off x="4143588" y="1"/>
            <a:ext cx="3169920" cy="480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ltLang="zh-TW"/>
          </a:p>
        </p:txBody>
      </p:sp>
      <p:sp>
        <p:nvSpPr>
          <p:cNvPr id="118788" name="Rectangle 4"/>
          <p:cNvSpPr>
            <a:spLocks noGrp="1" noChangeArrowheads="1"/>
          </p:cNvSpPr>
          <p:nvPr>
            <p:ph type="ftr" sz="quarter" idx="2"/>
          </p:nvPr>
        </p:nvSpPr>
        <p:spPr bwMode="auto">
          <a:xfrm>
            <a:off x="0" y="9119477"/>
            <a:ext cx="3169920" cy="480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pPr>
              <a:defRPr/>
            </a:pPr>
            <a:endParaRPr lang="en-US" altLang="zh-TW"/>
          </a:p>
        </p:txBody>
      </p:sp>
      <p:sp>
        <p:nvSpPr>
          <p:cNvPr id="118789" name="Rectangle 5"/>
          <p:cNvSpPr>
            <a:spLocks noGrp="1" noChangeArrowheads="1"/>
          </p:cNvSpPr>
          <p:nvPr>
            <p:ph type="sldNum" sz="quarter" idx="3"/>
          </p:nvPr>
        </p:nvSpPr>
        <p:spPr bwMode="auto">
          <a:xfrm>
            <a:off x="4143588" y="9119477"/>
            <a:ext cx="3169920" cy="480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6A3C1836-1D35-4551-B5A9-6FD8CCC5FF52}" type="slidenum">
              <a:rPr lang="en-US" altLang="zh-TW"/>
              <a:pPr>
                <a:defRPr/>
              </a:pPr>
              <a:t>‹#›</a:t>
            </a:fld>
            <a:endParaRPr lang="en-US" altLang="zh-TW"/>
          </a:p>
        </p:txBody>
      </p:sp>
    </p:spTree>
    <p:extLst>
      <p:ext uri="{BB962C8B-B14F-4D97-AF65-F5344CB8AC3E}">
        <p14:creationId xmlns:p14="http://schemas.microsoft.com/office/powerpoint/2010/main" val="3900603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1"/>
            <a:ext cx="3169920" cy="480059"/>
          </a:xfrm>
          <a:prstGeom prst="rect">
            <a:avLst/>
          </a:prstGeom>
        </p:spPr>
        <p:txBody>
          <a:bodyPr vert="horz" lIns="91440" tIns="45720" rIns="91440" bIns="45720" rtlCol="0"/>
          <a:lstStyle>
            <a:lvl1pPr algn="l">
              <a:defRPr sz="1200"/>
            </a:lvl1pPr>
          </a:lstStyle>
          <a:p>
            <a:pPr>
              <a:defRPr/>
            </a:pPr>
            <a:endParaRPr lang="zh-TW" altLang="en-US"/>
          </a:p>
        </p:txBody>
      </p:sp>
      <p:sp>
        <p:nvSpPr>
          <p:cNvPr id="3" name="日期版面配置區 2"/>
          <p:cNvSpPr>
            <a:spLocks noGrp="1"/>
          </p:cNvSpPr>
          <p:nvPr>
            <p:ph type="dt" idx="1"/>
          </p:nvPr>
        </p:nvSpPr>
        <p:spPr>
          <a:xfrm>
            <a:off x="4143588" y="1"/>
            <a:ext cx="3169920" cy="480059"/>
          </a:xfrm>
          <a:prstGeom prst="rect">
            <a:avLst/>
          </a:prstGeom>
        </p:spPr>
        <p:txBody>
          <a:bodyPr vert="horz" lIns="91440" tIns="45720" rIns="91440" bIns="45720" rtlCol="0"/>
          <a:lstStyle>
            <a:lvl1pPr algn="r">
              <a:defRPr sz="1200"/>
            </a:lvl1pPr>
          </a:lstStyle>
          <a:p>
            <a:pPr>
              <a:defRPr/>
            </a:pPr>
            <a:fld id="{E3AF2CE5-511B-4E6F-A6C4-807EE711B3E8}" type="datetimeFigureOut">
              <a:rPr lang="zh-TW" altLang="en-US"/>
              <a:pPr>
                <a:defRPr/>
              </a:pPr>
              <a:t>2026/8/14</a:t>
            </a:fld>
            <a:endParaRPr lang="zh-TW" altLang="en-US"/>
          </a:p>
        </p:txBody>
      </p:sp>
      <p:sp>
        <p:nvSpPr>
          <p:cNvPr id="4" name="投影片圖像版面配置區 3"/>
          <p:cNvSpPr>
            <a:spLocks noGrp="1" noRot="1" noChangeAspect="1"/>
          </p:cNvSpPr>
          <p:nvPr>
            <p:ph type="sldImg" idx="2"/>
          </p:nvPr>
        </p:nvSpPr>
        <p:spPr>
          <a:xfrm>
            <a:off x="1258888" y="720725"/>
            <a:ext cx="4797425" cy="3597275"/>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731523" y="4560572"/>
            <a:ext cx="5852158" cy="4320539"/>
          </a:xfrm>
          <a:prstGeom prst="rect">
            <a:avLst/>
          </a:prstGeom>
        </p:spPr>
        <p:txBody>
          <a:bodyPr vert="horz" lIns="91440" tIns="45720" rIns="91440" bIns="45720" rtlCol="0"/>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6" name="頁尾版面配置區 5"/>
          <p:cNvSpPr>
            <a:spLocks noGrp="1"/>
          </p:cNvSpPr>
          <p:nvPr>
            <p:ph type="ftr" sz="quarter" idx="4"/>
          </p:nvPr>
        </p:nvSpPr>
        <p:spPr>
          <a:xfrm>
            <a:off x="0" y="9119477"/>
            <a:ext cx="3169920" cy="480059"/>
          </a:xfrm>
          <a:prstGeom prst="rect">
            <a:avLst/>
          </a:prstGeom>
        </p:spPr>
        <p:txBody>
          <a:bodyPr vert="horz" lIns="91440" tIns="45720" rIns="91440" bIns="45720" rtlCol="0" anchor="b"/>
          <a:lstStyle>
            <a:lvl1pPr algn="l">
              <a:defRPr sz="1200"/>
            </a:lvl1pPr>
          </a:lstStyle>
          <a:p>
            <a:pPr>
              <a:defRPr/>
            </a:pPr>
            <a:endParaRPr lang="zh-TW" altLang="en-US"/>
          </a:p>
        </p:txBody>
      </p:sp>
      <p:sp>
        <p:nvSpPr>
          <p:cNvPr id="7" name="投影片編號版面配置區 6"/>
          <p:cNvSpPr>
            <a:spLocks noGrp="1"/>
          </p:cNvSpPr>
          <p:nvPr>
            <p:ph type="sldNum" sz="quarter" idx="5"/>
          </p:nvPr>
        </p:nvSpPr>
        <p:spPr>
          <a:xfrm>
            <a:off x="4143588" y="9119477"/>
            <a:ext cx="3169920" cy="480059"/>
          </a:xfrm>
          <a:prstGeom prst="rect">
            <a:avLst/>
          </a:prstGeom>
        </p:spPr>
        <p:txBody>
          <a:bodyPr vert="horz" lIns="91440" tIns="45720" rIns="91440" bIns="45720" rtlCol="0" anchor="b"/>
          <a:lstStyle>
            <a:lvl1pPr algn="r">
              <a:defRPr sz="1200"/>
            </a:lvl1pPr>
          </a:lstStyle>
          <a:p>
            <a:pPr>
              <a:defRPr/>
            </a:pPr>
            <a:fld id="{FEB41366-FE2A-4E2F-94BC-6DB0CE3C5E6E}" type="slidenum">
              <a:rPr lang="zh-TW" altLang="en-US"/>
              <a:pPr>
                <a:defRPr/>
              </a:pPr>
              <a:t>‹#›</a:t>
            </a:fld>
            <a:endParaRPr lang="zh-TW" altLang="en-US"/>
          </a:p>
        </p:txBody>
      </p:sp>
    </p:spTree>
    <p:extLst>
      <p:ext uri="{BB962C8B-B14F-4D97-AF65-F5344CB8AC3E}">
        <p14:creationId xmlns:p14="http://schemas.microsoft.com/office/powerpoint/2010/main" val="13100721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標題投影片">
    <p:spTree>
      <p:nvGrpSpPr>
        <p:cNvPr id="1" name=""/>
        <p:cNvGrpSpPr/>
        <p:nvPr/>
      </p:nvGrpSpPr>
      <p:grpSpPr>
        <a:xfrm>
          <a:off x="0" y="0"/>
          <a:ext cx="0" cy="0"/>
          <a:chOff x="0" y="0"/>
          <a:chExt cx="0" cy="0"/>
        </a:xfrm>
      </p:grpSpPr>
      <p:pic>
        <p:nvPicPr>
          <p:cNvPr id="11" name="Picture 20" descr="封面頁"/>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5059" y="-6350"/>
            <a:ext cx="9156700"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1" descr="itri_CEL_A_W"/>
          <p:cNvPicPr>
            <a:picLocks noChangeAspect="1" noChangeArrowheads="1"/>
          </p:cNvPicPr>
          <p:nvPr userDrawn="1"/>
        </p:nvPicPr>
        <p:blipFill>
          <a:blip r:embed="rId3" cstate="screen">
            <a:extLst>
              <a:ext uri="{28A0092B-C50C-407E-A947-70E740481C1C}">
                <a14:useLocalDpi xmlns:a14="http://schemas.microsoft.com/office/drawing/2010/main"/>
              </a:ext>
            </a:extLst>
          </a:blip>
          <a:srcRect l="29619"/>
          <a:stretch>
            <a:fillRect/>
          </a:stretch>
        </p:blipFill>
        <p:spPr bwMode="auto">
          <a:xfrm>
            <a:off x="657225" y="501650"/>
            <a:ext cx="3328988"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2" name="Rectangle 2"/>
          <p:cNvSpPr>
            <a:spLocks noGrp="1" noChangeArrowheads="1"/>
          </p:cNvSpPr>
          <p:nvPr>
            <p:ph type="ctrTitle"/>
          </p:nvPr>
        </p:nvSpPr>
        <p:spPr>
          <a:xfrm>
            <a:off x="719138" y="2338388"/>
            <a:ext cx="7772400" cy="765175"/>
          </a:xfrm>
        </p:spPr>
        <p:txBody>
          <a:bodyPr/>
          <a:lstStyle>
            <a:lvl1pPr algn="l" rtl="0" eaLnBrk="0" fontAlgn="base" hangingPunct="0">
              <a:spcBef>
                <a:spcPct val="0"/>
              </a:spcBef>
              <a:spcAft>
                <a:spcPct val="0"/>
              </a:spcAft>
              <a:defRPr kumimoji="1" lang="zh-TW" altLang="en-US" sz="4800" b="1" noProof="0" dirty="0" smtClean="0">
                <a:solidFill>
                  <a:schemeClr val="bg1"/>
                </a:solidFill>
                <a:effectLst/>
                <a:latin typeface="+mj-lt"/>
                <a:ea typeface="+mj-ea"/>
                <a:cs typeface="+mj-cs"/>
              </a:defRPr>
            </a:lvl1pPr>
          </a:lstStyle>
          <a:p>
            <a:pPr lvl="0"/>
            <a:r>
              <a:rPr lang="zh-TW" altLang="en-US" noProof="0" dirty="0"/>
              <a:t>按一下以編輯母片標題樣式</a:t>
            </a:r>
          </a:p>
        </p:txBody>
      </p:sp>
      <p:sp>
        <p:nvSpPr>
          <p:cNvPr id="30723" name="Rectangle 3"/>
          <p:cNvSpPr>
            <a:spLocks noGrp="1" noChangeArrowheads="1"/>
          </p:cNvSpPr>
          <p:nvPr>
            <p:ph type="subTitle" idx="1"/>
          </p:nvPr>
        </p:nvSpPr>
        <p:spPr>
          <a:xfrm>
            <a:off x="719138" y="3598863"/>
            <a:ext cx="7013575" cy="914400"/>
          </a:xfrm>
          <a:prstGeom prst="rect">
            <a:avLst/>
          </a:prstGeom>
        </p:spPr>
        <p:txBody>
          <a:bodyPr anchor="ctr"/>
          <a:lstStyle>
            <a:lvl1pPr marL="0" indent="0">
              <a:buFontTx/>
              <a:buNone/>
              <a:defRPr sz="3200">
                <a:solidFill>
                  <a:schemeClr val="bg1"/>
                </a:solidFill>
              </a:defRPr>
            </a:lvl1pPr>
          </a:lstStyle>
          <a:p>
            <a:pPr lvl="0"/>
            <a:r>
              <a:rPr lang="zh-TW" altLang="en-US" noProof="0" dirty="0"/>
              <a:t>按一下以編輯母片副標題樣式</a:t>
            </a:r>
          </a:p>
        </p:txBody>
      </p:sp>
    </p:spTree>
    <p:extLst>
      <p:ext uri="{BB962C8B-B14F-4D97-AF65-F5344CB8AC3E}">
        <p14:creationId xmlns:p14="http://schemas.microsoft.com/office/powerpoint/2010/main" val="75878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標題及物件">
    <p:spTree>
      <p:nvGrpSpPr>
        <p:cNvPr id="1" name=""/>
        <p:cNvGrpSpPr/>
        <p:nvPr/>
      </p:nvGrpSpPr>
      <p:grpSpPr>
        <a:xfrm>
          <a:off x="0" y="0"/>
          <a:ext cx="0" cy="0"/>
          <a:chOff x="0" y="0"/>
          <a:chExt cx="0" cy="0"/>
        </a:xfrm>
      </p:grpSpPr>
      <p:sp>
        <p:nvSpPr>
          <p:cNvPr id="9" name="內容版面配置區 8"/>
          <p:cNvSpPr>
            <a:spLocks noGrp="1"/>
          </p:cNvSpPr>
          <p:nvPr>
            <p:ph sz="quarter" idx="12"/>
          </p:nvPr>
        </p:nvSpPr>
        <p:spPr>
          <a:xfrm>
            <a:off x="450850" y="897467"/>
            <a:ext cx="8369300" cy="5717087"/>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2" name="標題 1"/>
          <p:cNvSpPr>
            <a:spLocks noGrp="1"/>
          </p:cNvSpPr>
          <p:nvPr>
            <p:ph type="title"/>
          </p:nvPr>
        </p:nvSpPr>
        <p:spPr/>
        <p:txBody>
          <a:bodyPr/>
          <a:lstStyle/>
          <a:p>
            <a:r>
              <a:rPr lang="zh-TW" altLang="en-US"/>
              <a:t>按一下以編輯母片標題樣式</a:t>
            </a:r>
          </a:p>
        </p:txBody>
      </p:sp>
      <p:sp>
        <p:nvSpPr>
          <p:cNvPr id="3" name="頁尾版面配置區 2"/>
          <p:cNvSpPr>
            <a:spLocks noGrp="1"/>
          </p:cNvSpPr>
          <p:nvPr>
            <p:ph type="ftr" sz="quarter" idx="10"/>
          </p:nvPr>
        </p:nvSpPr>
        <p:spPr/>
        <p:txBody>
          <a:bodyPr/>
          <a:lstStyle/>
          <a:p>
            <a:pPr>
              <a:defRPr/>
            </a:pPr>
            <a:endParaRPr lang="en-US" altLang="zh-TW"/>
          </a:p>
        </p:txBody>
      </p:sp>
      <p:sp>
        <p:nvSpPr>
          <p:cNvPr id="4" name="日期版面配置區 3"/>
          <p:cNvSpPr>
            <a:spLocks noGrp="1"/>
          </p:cNvSpPr>
          <p:nvPr>
            <p:ph type="dt" sz="half" idx="11"/>
          </p:nvPr>
        </p:nvSpPr>
        <p:spPr/>
        <p:txBody>
          <a:bodyPr/>
          <a:lstStyle/>
          <a:p>
            <a:endParaRPr lang="zh-TW" altLang="en-US" dirty="0"/>
          </a:p>
        </p:txBody>
      </p:sp>
      <p:pic>
        <p:nvPicPr>
          <p:cNvPr id="7" name="Picture 60" descr="E版"/>
          <p:cNvPicPr>
            <a:picLocks noChangeAspect="1" noChangeArrowheads="1"/>
          </p:cNvPicPr>
          <p:nvPr userDrawn="1"/>
        </p:nvPicPr>
        <p:blipFill>
          <a:blip r:embed="rId2" cstate="screen">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6381750" y="3866592"/>
            <a:ext cx="2762250" cy="274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投影片編號版面配置區 1"/>
          <p:cNvSpPr>
            <a:spLocks noGrp="1"/>
          </p:cNvSpPr>
          <p:nvPr>
            <p:ph type="sldNum" sz="quarter" idx="4"/>
          </p:nvPr>
        </p:nvSpPr>
        <p:spPr>
          <a:xfrm>
            <a:off x="8666570" y="6557892"/>
            <a:ext cx="469338" cy="365125"/>
          </a:xfrm>
          <a:prstGeom prst="rect">
            <a:avLst/>
          </a:prstGeom>
        </p:spPr>
        <p:txBody>
          <a:bodyPr vert="horz" lIns="91440" tIns="45720" rIns="91440" bIns="45720" rtlCol="0" anchor="ctr"/>
          <a:lstStyle>
            <a:lvl1pPr algn="r">
              <a:defRPr kumimoji="1" lang="zh-TW" altLang="en-US" sz="1200" kern="1200" smtClean="0">
                <a:solidFill>
                  <a:schemeClr val="bg1"/>
                </a:solidFill>
                <a:latin typeface="Arial" charset="0"/>
                <a:ea typeface="+mn-ea"/>
                <a:cs typeface="+mn-cs"/>
              </a:defRPr>
            </a:lvl1pPr>
          </a:lstStyle>
          <a:p>
            <a:fld id="{DAEE628D-6D48-464E-97C1-FF1A3360238A}" type="slidenum">
              <a:rPr lang="en-US" altLang="zh-TW" smtClean="0"/>
              <a:pPr/>
              <a:t>‹#›</a:t>
            </a:fld>
            <a:endParaRPr lang="en-US" dirty="0"/>
          </a:p>
        </p:txBody>
      </p:sp>
    </p:spTree>
    <p:extLst>
      <p:ext uri="{BB962C8B-B14F-4D97-AF65-F5344CB8AC3E}">
        <p14:creationId xmlns:p14="http://schemas.microsoft.com/office/powerpoint/2010/main" val="1930239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只有標題">
    <p:bg>
      <p:bgPr>
        <a:pattFill prst="pct5">
          <a:fgClr>
            <a:srgbClr val="ABE9FF"/>
          </a:fgClr>
          <a:bgClr>
            <a:schemeClr val="bg1"/>
          </a:bgClr>
        </a:pattFill>
        <a:effectLst/>
      </p:bgPr>
    </p:bg>
    <p:spTree>
      <p:nvGrpSpPr>
        <p:cNvPr id="1" name=""/>
        <p:cNvGrpSpPr/>
        <p:nvPr/>
      </p:nvGrpSpPr>
      <p:grpSpPr>
        <a:xfrm>
          <a:off x="0" y="0"/>
          <a:ext cx="0" cy="0"/>
          <a:chOff x="0" y="0"/>
          <a:chExt cx="0" cy="0"/>
        </a:xfrm>
      </p:grpSpPr>
      <p:sp>
        <p:nvSpPr>
          <p:cNvPr id="3" name="頁尾版面配置區 2"/>
          <p:cNvSpPr>
            <a:spLocks noGrp="1"/>
          </p:cNvSpPr>
          <p:nvPr>
            <p:ph type="ftr" sz="quarter" idx="10"/>
          </p:nvPr>
        </p:nvSpPr>
        <p:spPr/>
        <p:txBody>
          <a:bodyPr/>
          <a:lstStyle/>
          <a:p>
            <a:pPr>
              <a:defRPr/>
            </a:pPr>
            <a:endParaRPr lang="en-US" altLang="zh-TW"/>
          </a:p>
        </p:txBody>
      </p:sp>
      <p:sp>
        <p:nvSpPr>
          <p:cNvPr id="4" name="日期版面配置區 3"/>
          <p:cNvSpPr>
            <a:spLocks noGrp="1"/>
          </p:cNvSpPr>
          <p:nvPr>
            <p:ph type="dt" sz="half" idx="11"/>
          </p:nvPr>
        </p:nvSpPr>
        <p:spPr/>
        <p:txBody>
          <a:bodyPr/>
          <a:lstStyle/>
          <a:p>
            <a:endParaRPr lang="zh-TW" altLang="en-US" dirty="0"/>
          </a:p>
        </p:txBody>
      </p:sp>
      <p:sp>
        <p:nvSpPr>
          <p:cNvPr id="6" name="標題 1"/>
          <p:cNvSpPr>
            <a:spLocks noGrp="1"/>
          </p:cNvSpPr>
          <p:nvPr>
            <p:ph type="title"/>
          </p:nvPr>
        </p:nvSpPr>
        <p:spPr>
          <a:xfrm>
            <a:off x="722313" y="3034518"/>
            <a:ext cx="7772400" cy="778358"/>
          </a:xfrm>
        </p:spPr>
        <p:txBody>
          <a:bodyPr anchor="t"/>
          <a:lstStyle>
            <a:lvl1pPr algn="l">
              <a:defRPr sz="4800" b="1" cap="all"/>
            </a:lvl1pPr>
          </a:lstStyle>
          <a:p>
            <a:r>
              <a:rPr lang="zh-TW" altLang="en-US" dirty="0"/>
              <a:t>按一下以編輯母片標題樣式</a:t>
            </a:r>
          </a:p>
        </p:txBody>
      </p:sp>
      <p:sp>
        <p:nvSpPr>
          <p:cNvPr id="7" name="文字版面配置區 2"/>
          <p:cNvSpPr>
            <a:spLocks noGrp="1"/>
          </p:cNvSpPr>
          <p:nvPr>
            <p:ph type="body" idx="1"/>
          </p:nvPr>
        </p:nvSpPr>
        <p:spPr>
          <a:xfrm>
            <a:off x="722313" y="3812875"/>
            <a:ext cx="7772400" cy="670884"/>
          </a:xfrm>
          <a:prstGeom prst="rect">
            <a:avLst/>
          </a:prstGeom>
        </p:spPr>
        <p:txBody>
          <a:bodyPr anchor="t"/>
          <a:lstStyle>
            <a:lvl1pPr marL="0" indent="0" algn="l" rtl="0" eaLnBrk="1" fontAlgn="base" hangingPunct="1">
              <a:spcBef>
                <a:spcPct val="0"/>
              </a:spcBef>
              <a:spcAft>
                <a:spcPct val="0"/>
              </a:spcAft>
              <a:buNone/>
              <a:defRPr kumimoji="1" lang="zh-TW" altLang="en-US" sz="3200" b="1" noProof="0" dirty="0" smtClean="0">
                <a:solidFill>
                  <a:srgbClr val="005696"/>
                </a:solidFill>
                <a:effectLst/>
                <a:latin typeface="+mj-lt"/>
                <a:ea typeface="+mj-ea"/>
                <a:cs typeface="+mj-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dirty="0"/>
              <a:t>按一下以編輯母片文字樣式</a:t>
            </a:r>
          </a:p>
        </p:txBody>
      </p:sp>
      <p:sp>
        <p:nvSpPr>
          <p:cNvPr id="8" name="投影片編號版面配置區 1"/>
          <p:cNvSpPr>
            <a:spLocks noGrp="1"/>
          </p:cNvSpPr>
          <p:nvPr>
            <p:ph type="sldNum" sz="quarter" idx="4"/>
          </p:nvPr>
        </p:nvSpPr>
        <p:spPr>
          <a:xfrm>
            <a:off x="8666570" y="6557892"/>
            <a:ext cx="469338" cy="365125"/>
          </a:xfrm>
          <a:prstGeom prst="rect">
            <a:avLst/>
          </a:prstGeom>
        </p:spPr>
        <p:txBody>
          <a:bodyPr vert="horz" lIns="91440" tIns="45720" rIns="91440" bIns="45720" rtlCol="0" anchor="ctr"/>
          <a:lstStyle>
            <a:lvl1pPr algn="r">
              <a:defRPr kumimoji="1" lang="zh-TW" altLang="en-US" sz="1200" kern="1200" smtClean="0">
                <a:solidFill>
                  <a:schemeClr val="bg1"/>
                </a:solidFill>
                <a:latin typeface="Arial" charset="0"/>
                <a:ea typeface="+mn-ea"/>
                <a:cs typeface="+mn-cs"/>
              </a:defRPr>
            </a:lvl1pPr>
          </a:lstStyle>
          <a:p>
            <a:fld id="{DAEE628D-6D48-464E-97C1-FF1A3360238A}" type="slidenum">
              <a:rPr lang="en-US" altLang="zh-TW" smtClean="0"/>
              <a:pPr/>
              <a:t>‹#›</a:t>
            </a:fld>
            <a:endParaRPr lang="en-US" dirty="0"/>
          </a:p>
        </p:txBody>
      </p:sp>
    </p:spTree>
    <p:extLst>
      <p:ext uri="{BB962C8B-B14F-4D97-AF65-F5344CB8AC3E}">
        <p14:creationId xmlns:p14="http://schemas.microsoft.com/office/powerpoint/2010/main" val="1175302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298450" y="70340"/>
            <a:ext cx="7145704" cy="762000"/>
          </a:xfrm>
        </p:spPr>
        <p:txBody>
          <a:bodyPr/>
          <a:lstStyle>
            <a:lvl1pPr>
              <a:defRPr sz="3600"/>
            </a:lvl1pPr>
          </a:lstStyle>
          <a:p>
            <a:r>
              <a:rPr lang="zh-TW" altLang="en-US" dirty="0"/>
              <a:t>按一下以編輯母片標題樣式</a:t>
            </a:r>
          </a:p>
        </p:txBody>
      </p:sp>
      <p:sp>
        <p:nvSpPr>
          <p:cNvPr id="3" name="頁尾版面配置區 2"/>
          <p:cNvSpPr>
            <a:spLocks noGrp="1"/>
          </p:cNvSpPr>
          <p:nvPr>
            <p:ph type="ftr" sz="quarter" idx="10"/>
          </p:nvPr>
        </p:nvSpPr>
        <p:spPr/>
        <p:txBody>
          <a:bodyPr/>
          <a:lstStyle/>
          <a:p>
            <a:pPr>
              <a:defRPr/>
            </a:pPr>
            <a:endParaRPr lang="en-US" altLang="zh-TW"/>
          </a:p>
        </p:txBody>
      </p:sp>
      <p:sp>
        <p:nvSpPr>
          <p:cNvPr id="4" name="日期版面配置區 3"/>
          <p:cNvSpPr>
            <a:spLocks noGrp="1"/>
          </p:cNvSpPr>
          <p:nvPr>
            <p:ph type="dt" sz="half" idx="11"/>
          </p:nvPr>
        </p:nvSpPr>
        <p:spPr/>
        <p:txBody>
          <a:bodyPr/>
          <a:lstStyle/>
          <a:p>
            <a:endParaRPr lang="zh-TW" altLang="en-US" dirty="0"/>
          </a:p>
        </p:txBody>
      </p:sp>
      <p:pic>
        <p:nvPicPr>
          <p:cNvPr id="6" name="Picture 60" descr="E版"/>
          <p:cNvPicPr>
            <a:picLocks noChangeAspect="1" noChangeArrowheads="1"/>
          </p:cNvPicPr>
          <p:nvPr userDrawn="1"/>
        </p:nvPicPr>
        <p:blipFill>
          <a:blip r:embed="rId2" cstate="screen">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6381750" y="3866592"/>
            <a:ext cx="2762250" cy="274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投影片編號版面配置區 1"/>
          <p:cNvSpPr>
            <a:spLocks noGrp="1"/>
          </p:cNvSpPr>
          <p:nvPr>
            <p:ph type="sldNum" sz="quarter" idx="4"/>
          </p:nvPr>
        </p:nvSpPr>
        <p:spPr>
          <a:xfrm>
            <a:off x="8666570" y="6557892"/>
            <a:ext cx="469338" cy="365125"/>
          </a:xfrm>
          <a:prstGeom prst="rect">
            <a:avLst/>
          </a:prstGeom>
        </p:spPr>
        <p:txBody>
          <a:bodyPr vert="horz" lIns="91440" tIns="45720" rIns="91440" bIns="45720" rtlCol="0" anchor="ctr"/>
          <a:lstStyle>
            <a:lvl1pPr algn="r">
              <a:defRPr kumimoji="1" lang="zh-TW" altLang="en-US" sz="1200" kern="1200" smtClean="0">
                <a:solidFill>
                  <a:schemeClr val="bg1"/>
                </a:solidFill>
                <a:latin typeface="Arial" charset="0"/>
                <a:ea typeface="+mn-ea"/>
                <a:cs typeface="+mn-cs"/>
              </a:defRPr>
            </a:lvl1pPr>
          </a:lstStyle>
          <a:p>
            <a:fld id="{DAEE628D-6D48-464E-97C1-FF1A3360238A}" type="slidenum">
              <a:rPr lang="en-US" altLang="zh-TW" smtClean="0"/>
              <a:pPr/>
              <a:t>‹#›</a:t>
            </a:fld>
            <a:endParaRPr lang="en-US" dirty="0"/>
          </a:p>
        </p:txBody>
      </p:sp>
    </p:spTree>
    <p:extLst>
      <p:ext uri="{BB962C8B-B14F-4D97-AF65-F5344CB8AC3E}">
        <p14:creationId xmlns:p14="http://schemas.microsoft.com/office/powerpoint/2010/main" val="1893492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3" name="頁尾版面配置區 2"/>
          <p:cNvSpPr>
            <a:spLocks noGrp="1"/>
          </p:cNvSpPr>
          <p:nvPr>
            <p:ph type="ftr" sz="quarter" idx="10"/>
          </p:nvPr>
        </p:nvSpPr>
        <p:spPr/>
        <p:txBody>
          <a:bodyPr/>
          <a:lstStyle/>
          <a:p>
            <a:pPr>
              <a:defRPr/>
            </a:pPr>
            <a:endParaRPr lang="en-US" altLang="zh-TW"/>
          </a:p>
        </p:txBody>
      </p:sp>
      <p:sp>
        <p:nvSpPr>
          <p:cNvPr id="4" name="日期版面配置區 3"/>
          <p:cNvSpPr>
            <a:spLocks noGrp="1"/>
          </p:cNvSpPr>
          <p:nvPr>
            <p:ph type="dt" sz="half" idx="11"/>
          </p:nvPr>
        </p:nvSpPr>
        <p:spPr/>
        <p:txBody>
          <a:bodyPr/>
          <a:lstStyle/>
          <a:p>
            <a:endParaRPr lang="zh-TW" altLang="en-US" dirty="0"/>
          </a:p>
        </p:txBody>
      </p:sp>
      <p:sp>
        <p:nvSpPr>
          <p:cNvPr id="6" name="投影片編號版面配置區 1"/>
          <p:cNvSpPr>
            <a:spLocks noGrp="1"/>
          </p:cNvSpPr>
          <p:nvPr>
            <p:ph type="sldNum" sz="quarter" idx="4"/>
          </p:nvPr>
        </p:nvSpPr>
        <p:spPr>
          <a:xfrm>
            <a:off x="8666570" y="6557892"/>
            <a:ext cx="469338" cy="365125"/>
          </a:xfrm>
          <a:prstGeom prst="rect">
            <a:avLst/>
          </a:prstGeom>
        </p:spPr>
        <p:txBody>
          <a:bodyPr vert="horz" lIns="91440" tIns="45720" rIns="91440" bIns="45720" rtlCol="0" anchor="ctr"/>
          <a:lstStyle>
            <a:lvl1pPr algn="r">
              <a:defRPr kumimoji="1" lang="zh-TW" altLang="en-US" sz="1200" kern="1200" smtClean="0">
                <a:solidFill>
                  <a:schemeClr val="bg1"/>
                </a:solidFill>
                <a:latin typeface="Arial" charset="0"/>
                <a:ea typeface="+mn-ea"/>
                <a:cs typeface="+mn-cs"/>
              </a:defRPr>
            </a:lvl1pPr>
          </a:lstStyle>
          <a:p>
            <a:fld id="{DAEE628D-6D48-464E-97C1-FF1A3360238A}" type="slidenum">
              <a:rPr lang="en-US" altLang="zh-TW" smtClean="0"/>
              <a:pPr/>
              <a:t>‹#›</a:t>
            </a:fld>
            <a:endParaRPr lang="en-US" dirty="0"/>
          </a:p>
        </p:txBody>
      </p:sp>
    </p:spTree>
    <p:extLst>
      <p:ext uri="{BB962C8B-B14F-4D97-AF65-F5344CB8AC3E}">
        <p14:creationId xmlns:p14="http://schemas.microsoft.com/office/powerpoint/2010/main" val="1195153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比對">
    <p:spTree>
      <p:nvGrpSpPr>
        <p:cNvPr id="1" name=""/>
        <p:cNvGrpSpPr/>
        <p:nvPr/>
      </p:nvGrpSpPr>
      <p:grpSpPr>
        <a:xfrm>
          <a:off x="0" y="0"/>
          <a:ext cx="0" cy="0"/>
          <a:chOff x="0" y="0"/>
          <a:chExt cx="0" cy="0"/>
        </a:xfrm>
      </p:grpSpPr>
      <p:sp>
        <p:nvSpPr>
          <p:cNvPr id="3" name="頁尾版面配置區 2"/>
          <p:cNvSpPr>
            <a:spLocks noGrp="1"/>
          </p:cNvSpPr>
          <p:nvPr>
            <p:ph type="ftr" sz="quarter" idx="10"/>
          </p:nvPr>
        </p:nvSpPr>
        <p:spPr/>
        <p:txBody>
          <a:bodyPr/>
          <a:lstStyle/>
          <a:p>
            <a:pPr>
              <a:defRPr/>
            </a:pPr>
            <a:endParaRPr lang="en-US" altLang="zh-TW"/>
          </a:p>
        </p:txBody>
      </p:sp>
      <p:sp>
        <p:nvSpPr>
          <p:cNvPr id="4" name="日期版面配置區 3"/>
          <p:cNvSpPr>
            <a:spLocks noGrp="1"/>
          </p:cNvSpPr>
          <p:nvPr>
            <p:ph type="dt" sz="half" idx="11"/>
          </p:nvPr>
        </p:nvSpPr>
        <p:spPr/>
        <p:txBody>
          <a:bodyPr/>
          <a:lstStyle/>
          <a:p>
            <a:endParaRPr lang="zh-TW" altLang="en-US" dirty="0"/>
          </a:p>
        </p:txBody>
      </p:sp>
      <p:sp>
        <p:nvSpPr>
          <p:cNvPr id="6" name="文字版面配置區 2"/>
          <p:cNvSpPr>
            <a:spLocks noGrp="1"/>
          </p:cNvSpPr>
          <p:nvPr>
            <p:ph type="body" idx="1"/>
          </p:nvPr>
        </p:nvSpPr>
        <p:spPr>
          <a:xfrm>
            <a:off x="457200" y="1535113"/>
            <a:ext cx="4040188" cy="639762"/>
          </a:xfrm>
          <a:prstGeom prst="rect">
            <a:avLst/>
          </a:prstGeom>
        </p:spPr>
        <p:txBody>
          <a:bodyPr anchor="b"/>
          <a:lstStyle>
            <a:lvl1pPr marL="0" indent="0">
              <a:buNone/>
              <a:defRPr sz="2400" b="1">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8" name="文字版面配置區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10" name="標題 1"/>
          <p:cNvSpPr>
            <a:spLocks noGrp="1"/>
          </p:cNvSpPr>
          <p:nvPr>
            <p:ph type="title"/>
          </p:nvPr>
        </p:nvSpPr>
        <p:spPr>
          <a:xfrm>
            <a:off x="457200" y="274638"/>
            <a:ext cx="8229600" cy="1143000"/>
          </a:xfrm>
        </p:spPr>
        <p:txBody>
          <a:bodyPr/>
          <a:lstStyle>
            <a:lvl1pPr>
              <a:defRPr>
                <a:solidFill>
                  <a:srgbClr val="008DC8"/>
                </a:solidFill>
              </a:defRPr>
            </a:lvl1pPr>
          </a:lstStyle>
          <a:p>
            <a:r>
              <a:rPr lang="zh-TW" altLang="en-US" dirty="0"/>
              <a:t>按一下以編輯母片標題樣式</a:t>
            </a:r>
          </a:p>
        </p:txBody>
      </p:sp>
      <p:sp>
        <p:nvSpPr>
          <p:cNvPr id="11" name="投影片編號版面配置區 1"/>
          <p:cNvSpPr>
            <a:spLocks noGrp="1"/>
          </p:cNvSpPr>
          <p:nvPr>
            <p:ph type="sldNum" sz="quarter" idx="12"/>
          </p:nvPr>
        </p:nvSpPr>
        <p:spPr>
          <a:xfrm>
            <a:off x="8666570" y="6557892"/>
            <a:ext cx="469338" cy="365125"/>
          </a:xfrm>
          <a:prstGeom prst="rect">
            <a:avLst/>
          </a:prstGeom>
        </p:spPr>
        <p:txBody>
          <a:bodyPr vert="horz" lIns="91440" tIns="45720" rIns="91440" bIns="45720" rtlCol="0" anchor="ctr"/>
          <a:lstStyle>
            <a:lvl1pPr algn="r">
              <a:defRPr kumimoji="1" lang="zh-TW" altLang="en-US" sz="1200" kern="1200" smtClean="0">
                <a:solidFill>
                  <a:schemeClr val="bg1"/>
                </a:solidFill>
                <a:latin typeface="Arial" charset="0"/>
                <a:ea typeface="+mn-ea"/>
                <a:cs typeface="+mn-cs"/>
              </a:defRPr>
            </a:lvl1pPr>
          </a:lstStyle>
          <a:p>
            <a:fld id="{DAEE628D-6D48-464E-97C1-FF1A3360238A}" type="slidenum">
              <a:rPr lang="en-US" altLang="zh-TW" smtClean="0"/>
              <a:pPr/>
              <a:t>‹#›</a:t>
            </a:fld>
            <a:endParaRPr lang="en-US" dirty="0"/>
          </a:p>
        </p:txBody>
      </p:sp>
      <p:sp>
        <p:nvSpPr>
          <p:cNvPr id="5" name="內容版面配置區 4"/>
          <p:cNvSpPr>
            <a:spLocks noGrp="1"/>
          </p:cNvSpPr>
          <p:nvPr>
            <p:ph sz="quarter" idx="13"/>
          </p:nvPr>
        </p:nvSpPr>
        <p:spPr>
          <a:xfrm>
            <a:off x="457200" y="2174876"/>
            <a:ext cx="4040188" cy="3951287"/>
          </a:xfrm>
        </p:spPr>
        <p:txBody>
          <a:bodyPr/>
          <a:lstStyle>
            <a:lvl1pPr>
              <a:defRPr sz="2400"/>
            </a:lvl1pPr>
            <a:lvl2pPr>
              <a:defRPr sz="2200"/>
            </a:lvl2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12" name="內容版面配置區 4"/>
          <p:cNvSpPr>
            <a:spLocks noGrp="1"/>
          </p:cNvSpPr>
          <p:nvPr>
            <p:ph sz="quarter" idx="14"/>
          </p:nvPr>
        </p:nvSpPr>
        <p:spPr>
          <a:xfrm>
            <a:off x="4646612" y="2174876"/>
            <a:ext cx="4040188" cy="3951287"/>
          </a:xfrm>
        </p:spPr>
        <p:txBody>
          <a:bodyPr/>
          <a:lstStyle>
            <a:lvl1pPr>
              <a:defRPr sz="2400"/>
            </a:lvl1pPr>
            <a:lvl2pPr>
              <a:defRPr sz="2200"/>
            </a:lvl2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Tree>
    <p:extLst>
      <p:ext uri="{BB962C8B-B14F-4D97-AF65-F5344CB8AC3E}">
        <p14:creationId xmlns:p14="http://schemas.microsoft.com/office/powerpoint/2010/main" val="147099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含標題的內容">
    <p:spTree>
      <p:nvGrpSpPr>
        <p:cNvPr id="1" name=""/>
        <p:cNvGrpSpPr/>
        <p:nvPr/>
      </p:nvGrpSpPr>
      <p:grpSpPr>
        <a:xfrm>
          <a:off x="0" y="0"/>
          <a:ext cx="0" cy="0"/>
          <a:chOff x="0" y="0"/>
          <a:chExt cx="0" cy="0"/>
        </a:xfrm>
      </p:grpSpPr>
      <p:sp>
        <p:nvSpPr>
          <p:cNvPr id="5" name="內容版面配置區 4"/>
          <p:cNvSpPr>
            <a:spLocks noGrp="1"/>
          </p:cNvSpPr>
          <p:nvPr>
            <p:ph sz="quarter" idx="12"/>
          </p:nvPr>
        </p:nvSpPr>
        <p:spPr>
          <a:xfrm>
            <a:off x="3575050" y="273050"/>
            <a:ext cx="5111750" cy="5853113"/>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3" name="頁尾版面配置區 2"/>
          <p:cNvSpPr>
            <a:spLocks noGrp="1"/>
          </p:cNvSpPr>
          <p:nvPr>
            <p:ph type="ftr" sz="quarter" idx="10"/>
          </p:nvPr>
        </p:nvSpPr>
        <p:spPr/>
        <p:txBody>
          <a:bodyPr/>
          <a:lstStyle/>
          <a:p>
            <a:pPr>
              <a:defRPr/>
            </a:pPr>
            <a:endParaRPr lang="en-US" altLang="zh-TW"/>
          </a:p>
        </p:txBody>
      </p:sp>
      <p:sp>
        <p:nvSpPr>
          <p:cNvPr id="4" name="日期版面配置區 3"/>
          <p:cNvSpPr>
            <a:spLocks noGrp="1"/>
          </p:cNvSpPr>
          <p:nvPr>
            <p:ph type="dt" sz="half" idx="11"/>
          </p:nvPr>
        </p:nvSpPr>
        <p:spPr/>
        <p:txBody>
          <a:bodyPr/>
          <a:lstStyle/>
          <a:p>
            <a:endParaRPr lang="zh-TW" altLang="en-US" dirty="0"/>
          </a:p>
        </p:txBody>
      </p:sp>
      <p:sp>
        <p:nvSpPr>
          <p:cNvPr id="6" name="標題 1"/>
          <p:cNvSpPr>
            <a:spLocks noGrp="1"/>
          </p:cNvSpPr>
          <p:nvPr>
            <p:ph type="title"/>
          </p:nvPr>
        </p:nvSpPr>
        <p:spPr>
          <a:xfrm>
            <a:off x="457200" y="273050"/>
            <a:ext cx="3008313" cy="1162050"/>
          </a:xfrm>
        </p:spPr>
        <p:txBody>
          <a:bodyPr anchor="b"/>
          <a:lstStyle>
            <a:lvl1pPr algn="l">
              <a:defRPr sz="2000" b="1">
                <a:solidFill>
                  <a:srgbClr val="008DC8"/>
                </a:solidFill>
              </a:defRPr>
            </a:lvl1pPr>
          </a:lstStyle>
          <a:p>
            <a:r>
              <a:rPr lang="zh-TW" altLang="en-US"/>
              <a:t>按一下以編輯母片標題樣式</a:t>
            </a:r>
          </a:p>
        </p:txBody>
      </p:sp>
      <p:sp>
        <p:nvSpPr>
          <p:cNvPr id="8" name="文字版面配置區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9" name="投影片編號版面配置區 1"/>
          <p:cNvSpPr>
            <a:spLocks noGrp="1"/>
          </p:cNvSpPr>
          <p:nvPr>
            <p:ph type="sldNum" sz="quarter" idx="4"/>
          </p:nvPr>
        </p:nvSpPr>
        <p:spPr>
          <a:xfrm>
            <a:off x="8666570" y="6557892"/>
            <a:ext cx="469338" cy="365125"/>
          </a:xfrm>
          <a:prstGeom prst="rect">
            <a:avLst/>
          </a:prstGeom>
        </p:spPr>
        <p:txBody>
          <a:bodyPr vert="horz" lIns="91440" tIns="45720" rIns="91440" bIns="45720" rtlCol="0" anchor="ctr"/>
          <a:lstStyle>
            <a:lvl1pPr algn="r">
              <a:defRPr kumimoji="1" lang="zh-TW" altLang="en-US" sz="1200" kern="1200" smtClean="0">
                <a:solidFill>
                  <a:schemeClr val="bg1"/>
                </a:solidFill>
                <a:latin typeface="Arial" charset="0"/>
                <a:ea typeface="+mn-ea"/>
                <a:cs typeface="+mn-cs"/>
              </a:defRPr>
            </a:lvl1pPr>
          </a:lstStyle>
          <a:p>
            <a:fld id="{DAEE628D-6D48-464E-97C1-FF1A3360238A}" type="slidenum">
              <a:rPr lang="en-US" altLang="zh-TW" smtClean="0"/>
              <a:pPr/>
              <a:t>‹#›</a:t>
            </a:fld>
            <a:endParaRPr lang="en-US" dirty="0"/>
          </a:p>
        </p:txBody>
      </p:sp>
    </p:spTree>
    <p:extLst>
      <p:ext uri="{BB962C8B-B14F-4D97-AF65-F5344CB8AC3E}">
        <p14:creationId xmlns:p14="http://schemas.microsoft.com/office/powerpoint/2010/main" val="541329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含標題的圖片">
    <p:spTree>
      <p:nvGrpSpPr>
        <p:cNvPr id="1" name=""/>
        <p:cNvGrpSpPr/>
        <p:nvPr/>
      </p:nvGrpSpPr>
      <p:grpSpPr>
        <a:xfrm>
          <a:off x="0" y="0"/>
          <a:ext cx="0" cy="0"/>
          <a:chOff x="0" y="0"/>
          <a:chExt cx="0" cy="0"/>
        </a:xfrm>
      </p:grpSpPr>
      <p:sp>
        <p:nvSpPr>
          <p:cNvPr id="3" name="頁尾版面配置區 2"/>
          <p:cNvSpPr>
            <a:spLocks noGrp="1"/>
          </p:cNvSpPr>
          <p:nvPr>
            <p:ph type="ftr" sz="quarter" idx="10"/>
          </p:nvPr>
        </p:nvSpPr>
        <p:spPr/>
        <p:txBody>
          <a:bodyPr/>
          <a:lstStyle/>
          <a:p>
            <a:pPr>
              <a:defRPr/>
            </a:pPr>
            <a:endParaRPr lang="en-US" altLang="zh-TW"/>
          </a:p>
        </p:txBody>
      </p:sp>
      <p:sp>
        <p:nvSpPr>
          <p:cNvPr id="4" name="日期版面配置區 3"/>
          <p:cNvSpPr>
            <a:spLocks noGrp="1"/>
          </p:cNvSpPr>
          <p:nvPr>
            <p:ph type="dt" sz="half" idx="11"/>
          </p:nvPr>
        </p:nvSpPr>
        <p:spPr/>
        <p:txBody>
          <a:bodyPr/>
          <a:lstStyle/>
          <a:p>
            <a:endParaRPr lang="zh-TW" altLang="en-US" dirty="0"/>
          </a:p>
        </p:txBody>
      </p:sp>
      <p:sp>
        <p:nvSpPr>
          <p:cNvPr id="6"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7" name="圖片版面配置區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8" name="文字版面配置區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9" name="投影片編號版面配置區 1"/>
          <p:cNvSpPr>
            <a:spLocks noGrp="1"/>
          </p:cNvSpPr>
          <p:nvPr>
            <p:ph type="sldNum" sz="quarter" idx="4"/>
          </p:nvPr>
        </p:nvSpPr>
        <p:spPr>
          <a:xfrm>
            <a:off x="8666570" y="6557892"/>
            <a:ext cx="469338" cy="365125"/>
          </a:xfrm>
          <a:prstGeom prst="rect">
            <a:avLst/>
          </a:prstGeom>
        </p:spPr>
        <p:txBody>
          <a:bodyPr vert="horz" lIns="91440" tIns="45720" rIns="91440" bIns="45720" rtlCol="0" anchor="ctr"/>
          <a:lstStyle>
            <a:lvl1pPr algn="r">
              <a:defRPr kumimoji="1" lang="zh-TW" altLang="en-US" sz="1200" kern="1200" smtClean="0">
                <a:solidFill>
                  <a:schemeClr val="bg1"/>
                </a:solidFill>
                <a:latin typeface="Arial" charset="0"/>
                <a:ea typeface="+mn-ea"/>
                <a:cs typeface="+mn-cs"/>
              </a:defRPr>
            </a:lvl1pPr>
          </a:lstStyle>
          <a:p>
            <a:fld id="{DAEE628D-6D48-464E-97C1-FF1A3360238A}" type="slidenum">
              <a:rPr lang="en-US" altLang="zh-TW" smtClean="0"/>
              <a:pPr/>
              <a:t>‹#›</a:t>
            </a:fld>
            <a:endParaRPr lang="en-US" dirty="0"/>
          </a:p>
        </p:txBody>
      </p:sp>
    </p:spTree>
    <p:extLst>
      <p:ext uri="{BB962C8B-B14F-4D97-AF65-F5344CB8AC3E}">
        <p14:creationId xmlns:p14="http://schemas.microsoft.com/office/powerpoint/2010/main" val="1394716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標題及直排文字">
    <p:spTree>
      <p:nvGrpSpPr>
        <p:cNvPr id="1" name=""/>
        <p:cNvGrpSpPr/>
        <p:nvPr/>
      </p:nvGrpSpPr>
      <p:grpSpPr>
        <a:xfrm>
          <a:off x="0" y="0"/>
          <a:ext cx="0" cy="0"/>
          <a:chOff x="0" y="0"/>
          <a:chExt cx="0" cy="0"/>
        </a:xfrm>
      </p:grpSpPr>
      <p:sp>
        <p:nvSpPr>
          <p:cNvPr id="8" name="直排內容版面配置區 7"/>
          <p:cNvSpPr>
            <a:spLocks noGrp="1"/>
          </p:cNvSpPr>
          <p:nvPr>
            <p:ph orient="vert" sz="quarter" idx="12"/>
          </p:nvPr>
        </p:nvSpPr>
        <p:spPr>
          <a:xfrm>
            <a:off x="450850" y="1304925"/>
            <a:ext cx="8369300" cy="489267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2" name="標題 1"/>
          <p:cNvSpPr>
            <a:spLocks noGrp="1"/>
          </p:cNvSpPr>
          <p:nvPr>
            <p:ph type="title"/>
          </p:nvPr>
        </p:nvSpPr>
        <p:spPr/>
        <p:txBody>
          <a:bodyPr/>
          <a:lstStyle/>
          <a:p>
            <a:r>
              <a:rPr lang="zh-TW" altLang="en-US"/>
              <a:t>按一下以編輯母片標題樣式</a:t>
            </a:r>
          </a:p>
        </p:txBody>
      </p:sp>
      <p:sp>
        <p:nvSpPr>
          <p:cNvPr id="3" name="頁尾版面配置區 2"/>
          <p:cNvSpPr>
            <a:spLocks noGrp="1"/>
          </p:cNvSpPr>
          <p:nvPr>
            <p:ph type="ftr" sz="quarter" idx="10"/>
          </p:nvPr>
        </p:nvSpPr>
        <p:spPr/>
        <p:txBody>
          <a:bodyPr/>
          <a:lstStyle/>
          <a:p>
            <a:pPr>
              <a:defRPr/>
            </a:pPr>
            <a:endParaRPr lang="en-US" altLang="zh-TW"/>
          </a:p>
        </p:txBody>
      </p:sp>
      <p:sp>
        <p:nvSpPr>
          <p:cNvPr id="4" name="日期版面配置區 3"/>
          <p:cNvSpPr>
            <a:spLocks noGrp="1"/>
          </p:cNvSpPr>
          <p:nvPr>
            <p:ph type="dt" sz="half" idx="11"/>
          </p:nvPr>
        </p:nvSpPr>
        <p:spPr/>
        <p:txBody>
          <a:bodyPr/>
          <a:lstStyle/>
          <a:p>
            <a:endParaRPr lang="zh-TW" altLang="en-US" dirty="0"/>
          </a:p>
        </p:txBody>
      </p:sp>
      <p:sp>
        <p:nvSpPr>
          <p:cNvPr id="7" name="投影片編號版面配置區 1"/>
          <p:cNvSpPr>
            <a:spLocks noGrp="1"/>
          </p:cNvSpPr>
          <p:nvPr>
            <p:ph type="sldNum" sz="quarter" idx="4"/>
          </p:nvPr>
        </p:nvSpPr>
        <p:spPr>
          <a:xfrm>
            <a:off x="8666570" y="6557892"/>
            <a:ext cx="469338" cy="365125"/>
          </a:xfrm>
          <a:prstGeom prst="rect">
            <a:avLst/>
          </a:prstGeom>
        </p:spPr>
        <p:txBody>
          <a:bodyPr vert="horz" lIns="91440" tIns="45720" rIns="91440" bIns="45720" rtlCol="0" anchor="ctr"/>
          <a:lstStyle>
            <a:lvl1pPr algn="r">
              <a:defRPr kumimoji="1" lang="zh-TW" altLang="en-US" sz="1200" kern="1200" smtClean="0">
                <a:solidFill>
                  <a:schemeClr val="bg1"/>
                </a:solidFill>
                <a:latin typeface="Arial" charset="0"/>
                <a:ea typeface="+mn-ea"/>
                <a:cs typeface="+mn-cs"/>
              </a:defRPr>
            </a:lvl1pPr>
          </a:lstStyle>
          <a:p>
            <a:fld id="{DAEE628D-6D48-464E-97C1-FF1A3360238A}" type="slidenum">
              <a:rPr lang="en-US" altLang="zh-TW" smtClean="0"/>
              <a:pPr/>
              <a:t>‹#›</a:t>
            </a:fld>
            <a:endParaRPr lang="en-US" dirty="0"/>
          </a:p>
        </p:txBody>
      </p:sp>
    </p:spTree>
    <p:extLst>
      <p:ext uri="{BB962C8B-B14F-4D97-AF65-F5344CB8AC3E}">
        <p14:creationId xmlns:p14="http://schemas.microsoft.com/office/powerpoint/2010/main" val="1180885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直排標題及文字">
    <p:spTree>
      <p:nvGrpSpPr>
        <p:cNvPr id="1" name=""/>
        <p:cNvGrpSpPr/>
        <p:nvPr/>
      </p:nvGrpSpPr>
      <p:grpSpPr>
        <a:xfrm>
          <a:off x="0" y="0"/>
          <a:ext cx="0" cy="0"/>
          <a:chOff x="0" y="0"/>
          <a:chExt cx="0" cy="0"/>
        </a:xfrm>
      </p:grpSpPr>
      <p:sp>
        <p:nvSpPr>
          <p:cNvPr id="5" name="直排內容版面配置區 4"/>
          <p:cNvSpPr>
            <a:spLocks noGrp="1"/>
          </p:cNvSpPr>
          <p:nvPr>
            <p:ph orient="vert" sz="quarter" idx="12"/>
          </p:nvPr>
        </p:nvSpPr>
        <p:spPr>
          <a:xfrm>
            <a:off x="450850" y="0"/>
            <a:ext cx="6126163" cy="619760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頁尾版面配置區 2"/>
          <p:cNvSpPr>
            <a:spLocks noGrp="1"/>
          </p:cNvSpPr>
          <p:nvPr>
            <p:ph type="ftr" sz="quarter" idx="10"/>
          </p:nvPr>
        </p:nvSpPr>
        <p:spPr/>
        <p:txBody>
          <a:bodyPr/>
          <a:lstStyle/>
          <a:p>
            <a:pPr>
              <a:defRPr/>
            </a:pPr>
            <a:endParaRPr lang="en-US" altLang="zh-TW"/>
          </a:p>
        </p:txBody>
      </p:sp>
      <p:sp>
        <p:nvSpPr>
          <p:cNvPr id="4" name="日期版面配置區 3"/>
          <p:cNvSpPr>
            <a:spLocks noGrp="1"/>
          </p:cNvSpPr>
          <p:nvPr>
            <p:ph type="dt" sz="half" idx="11"/>
          </p:nvPr>
        </p:nvSpPr>
        <p:spPr/>
        <p:txBody>
          <a:bodyPr/>
          <a:lstStyle/>
          <a:p>
            <a:endParaRPr lang="zh-TW" altLang="en-US" dirty="0"/>
          </a:p>
        </p:txBody>
      </p:sp>
      <p:sp>
        <p:nvSpPr>
          <p:cNvPr id="6" name="直排標題 1"/>
          <p:cNvSpPr>
            <a:spLocks noGrp="1"/>
          </p:cNvSpPr>
          <p:nvPr>
            <p:ph type="title" orient="vert"/>
          </p:nvPr>
        </p:nvSpPr>
        <p:spPr>
          <a:xfrm>
            <a:off x="6729413" y="0"/>
            <a:ext cx="2092325" cy="6197600"/>
          </a:xfrm>
        </p:spPr>
        <p:txBody>
          <a:bodyPr vert="eaVert"/>
          <a:lstStyle>
            <a:lvl1pPr>
              <a:defRPr>
                <a:solidFill>
                  <a:srgbClr val="008DC8"/>
                </a:solidFill>
              </a:defRPr>
            </a:lvl1pPr>
          </a:lstStyle>
          <a:p>
            <a:r>
              <a:rPr lang="zh-TW" altLang="en-US"/>
              <a:t>按一下以編輯母片標題樣式</a:t>
            </a:r>
          </a:p>
        </p:txBody>
      </p:sp>
      <p:sp>
        <p:nvSpPr>
          <p:cNvPr id="8" name="投影片編號版面配置區 1"/>
          <p:cNvSpPr>
            <a:spLocks noGrp="1"/>
          </p:cNvSpPr>
          <p:nvPr>
            <p:ph type="sldNum" sz="quarter" idx="4"/>
          </p:nvPr>
        </p:nvSpPr>
        <p:spPr>
          <a:xfrm>
            <a:off x="8666570" y="6557892"/>
            <a:ext cx="469338" cy="365125"/>
          </a:xfrm>
          <a:prstGeom prst="rect">
            <a:avLst/>
          </a:prstGeom>
        </p:spPr>
        <p:txBody>
          <a:bodyPr vert="horz" lIns="91440" tIns="45720" rIns="91440" bIns="45720" rtlCol="0" anchor="ctr"/>
          <a:lstStyle>
            <a:lvl1pPr algn="r">
              <a:defRPr kumimoji="1" lang="zh-TW" altLang="en-US" sz="1200" kern="1200" smtClean="0">
                <a:solidFill>
                  <a:schemeClr val="bg1"/>
                </a:solidFill>
                <a:latin typeface="Arial" charset="0"/>
                <a:ea typeface="+mn-ea"/>
                <a:cs typeface="+mn-cs"/>
              </a:defRPr>
            </a:lvl1pPr>
          </a:lstStyle>
          <a:p>
            <a:fld id="{DAEE628D-6D48-464E-97C1-FF1A3360238A}" type="slidenum">
              <a:rPr lang="en-US" altLang="zh-TW" smtClean="0"/>
              <a:pPr/>
              <a:t>‹#›</a:t>
            </a:fld>
            <a:endParaRPr lang="en-US" dirty="0"/>
          </a:p>
        </p:txBody>
      </p:sp>
    </p:spTree>
    <p:extLst>
      <p:ext uri="{BB962C8B-B14F-4D97-AF65-F5344CB8AC3E}">
        <p14:creationId xmlns:p14="http://schemas.microsoft.com/office/powerpoint/2010/main" val="3310202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Text Box 4"/>
          <p:cNvSpPr txBox="1">
            <a:spLocks noChangeArrowheads="1"/>
          </p:cNvSpPr>
          <p:nvPr/>
        </p:nvSpPr>
        <p:spPr bwMode="auto">
          <a:xfrm>
            <a:off x="0" y="6624638"/>
            <a:ext cx="1447800" cy="184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algn="ctr"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algn="ctr"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algn="ctr"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algn="ctr"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l" eaLnBrk="1" hangingPunct="1">
              <a:spcBef>
                <a:spcPct val="50000"/>
              </a:spcBef>
              <a:defRPr/>
            </a:pPr>
            <a:r>
              <a:rPr lang="en-US" altLang="zh-TW" sz="600">
                <a:solidFill>
                  <a:srgbClr val="000000"/>
                </a:solidFill>
                <a:ea typeface="微軟正黑體" panose="020B0604030504040204" pitchFamily="34" charset="-120"/>
              </a:rPr>
              <a:t>Copyright 2011 ITRI </a:t>
            </a:r>
            <a:r>
              <a:rPr lang="zh-TW" altLang="en-US" sz="600">
                <a:solidFill>
                  <a:srgbClr val="000000"/>
                </a:solidFill>
                <a:ea typeface="微軟正黑體" panose="020B0604030504040204" pitchFamily="34" charset="-120"/>
              </a:rPr>
              <a:t>工業技術研究院</a:t>
            </a:r>
          </a:p>
        </p:txBody>
      </p:sp>
      <p:pic>
        <p:nvPicPr>
          <p:cNvPr id="5" name="Picture 11" descr="itri_EL_A"/>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0"/>
            <a:ext cx="1930400"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ine 15"/>
          <p:cNvSpPr>
            <a:spLocks noChangeShapeType="1"/>
          </p:cNvSpPr>
          <p:nvPr/>
        </p:nvSpPr>
        <p:spPr bwMode="auto">
          <a:xfrm>
            <a:off x="-1557338" y="1714500"/>
            <a:ext cx="1552575"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eaLnBrk="0" hangingPunct="0"/>
            <a:endParaRPr lang="zh-TW" altLang="en-US">
              <a:solidFill>
                <a:srgbClr val="000000"/>
              </a:solidFill>
            </a:endParaRPr>
          </a:p>
        </p:txBody>
      </p:sp>
      <p:sp>
        <p:nvSpPr>
          <p:cNvPr id="7" name="Line 16"/>
          <p:cNvSpPr>
            <a:spLocks noChangeShapeType="1"/>
          </p:cNvSpPr>
          <p:nvPr/>
        </p:nvSpPr>
        <p:spPr bwMode="auto">
          <a:xfrm>
            <a:off x="3543300" y="-1771650"/>
            <a:ext cx="0" cy="17526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eaLnBrk="0" hangingPunct="0"/>
            <a:endParaRPr lang="zh-TW" altLang="en-US">
              <a:solidFill>
                <a:srgbClr val="000000"/>
              </a:solidFill>
            </a:endParaRPr>
          </a:p>
        </p:txBody>
      </p:sp>
      <p:sp>
        <p:nvSpPr>
          <p:cNvPr id="43014" name="Rectangle 6"/>
          <p:cNvSpPr>
            <a:spLocks noGrp="1" noChangeArrowheads="1"/>
          </p:cNvSpPr>
          <p:nvPr>
            <p:ph type="ctrTitle"/>
          </p:nvPr>
        </p:nvSpPr>
        <p:spPr>
          <a:xfrm>
            <a:off x="685800" y="2130425"/>
            <a:ext cx="7772400" cy="1336675"/>
          </a:xfrm>
        </p:spPr>
        <p:txBody>
          <a:bodyPr/>
          <a:lstStyle>
            <a:lvl1pPr>
              <a:defRPr sz="3800"/>
            </a:lvl1pPr>
          </a:lstStyle>
          <a:p>
            <a:pPr lvl="0"/>
            <a:r>
              <a:rPr lang="zh-TW" altLang="en-US" noProof="0"/>
              <a:t>按一下以編輯母片標題樣式</a:t>
            </a:r>
          </a:p>
        </p:txBody>
      </p:sp>
      <p:sp>
        <p:nvSpPr>
          <p:cNvPr id="43015" name="Rectangle 7"/>
          <p:cNvSpPr>
            <a:spLocks noGrp="1" noChangeArrowheads="1"/>
          </p:cNvSpPr>
          <p:nvPr>
            <p:ph type="subTitle" idx="1"/>
          </p:nvPr>
        </p:nvSpPr>
        <p:spPr>
          <a:xfrm>
            <a:off x="1501775" y="4164013"/>
            <a:ext cx="6400800" cy="1760537"/>
          </a:xfrm>
        </p:spPr>
        <p:txBody>
          <a:bodyPr/>
          <a:lstStyle>
            <a:lvl1pPr marL="0" indent="0" algn="ctr">
              <a:buFont typeface="Wingdings" pitchFamily="2" charset="2"/>
              <a:buNone/>
              <a:defRPr/>
            </a:lvl1pPr>
          </a:lstStyle>
          <a:p>
            <a:pPr lvl="0"/>
            <a:r>
              <a:rPr lang="zh-TW" altLang="en-US" noProof="0"/>
              <a:t>按一下以編輯母片副標題樣式</a:t>
            </a:r>
            <a:br>
              <a:rPr lang="zh-TW" altLang="en-US" noProof="0"/>
            </a:br>
            <a:r>
              <a:rPr lang="zh-TW" altLang="en-US" noProof="0"/>
              <a:t>簡報人姓名、日期</a:t>
            </a:r>
          </a:p>
        </p:txBody>
      </p:sp>
      <p:sp>
        <p:nvSpPr>
          <p:cNvPr id="8" name="Rectangle 9"/>
          <p:cNvSpPr>
            <a:spLocks noGrp="1" noChangeArrowheads="1"/>
          </p:cNvSpPr>
          <p:nvPr>
            <p:ph type="ftr" sz="quarter" idx="10"/>
          </p:nvPr>
        </p:nvSpPr>
        <p:spPr>
          <a:xfrm>
            <a:off x="1716088" y="6491288"/>
            <a:ext cx="5175250" cy="366712"/>
          </a:xfrm>
        </p:spPr>
        <p:txBody>
          <a:bodyPr anchor="t"/>
          <a:lstStyle>
            <a:lvl1pPr>
              <a:defRPr/>
            </a:lvl1pPr>
          </a:lstStyle>
          <a:p>
            <a:pPr>
              <a:defRPr/>
            </a:pPr>
            <a:endParaRPr lang="en-US" altLang="zh-TW">
              <a:solidFill>
                <a:srgbClr val="000000"/>
              </a:solidFill>
            </a:endParaRPr>
          </a:p>
        </p:txBody>
      </p:sp>
      <p:sp>
        <p:nvSpPr>
          <p:cNvPr id="9" name="Rectangle 10"/>
          <p:cNvSpPr>
            <a:spLocks noGrp="1" noChangeArrowheads="1"/>
          </p:cNvSpPr>
          <p:nvPr>
            <p:ph type="sldNum" sz="quarter" idx="11"/>
          </p:nvPr>
        </p:nvSpPr>
        <p:spPr>
          <a:xfrm>
            <a:off x="7292975" y="6511925"/>
            <a:ext cx="1851025" cy="346075"/>
          </a:xfrm>
        </p:spPr>
        <p:txBody>
          <a:bodyPr anchor="t"/>
          <a:lstStyle>
            <a:lvl1pPr fontAlgn="base">
              <a:defRPr>
                <a:solidFill>
                  <a:schemeClr val="tx1"/>
                </a:solidFill>
              </a:defRPr>
            </a:lvl1pPr>
          </a:lstStyle>
          <a:p>
            <a:pPr>
              <a:defRPr/>
            </a:pPr>
            <a:fld id="{ECAB7EBE-BC7B-49DE-8F0C-2261BBB44AAA}" type="slidenum">
              <a:rPr lang="en-US" altLang="zh-TW">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3536828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2438" y="0"/>
            <a:ext cx="8369300" cy="6368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a:t>按一下以編輯母片標題樣式</a:t>
            </a:r>
          </a:p>
        </p:txBody>
      </p:sp>
      <p:sp>
        <p:nvSpPr>
          <p:cNvPr id="3" name="內容版面配置區 2"/>
          <p:cNvSpPr>
            <a:spLocks noGrp="1"/>
          </p:cNvSpPr>
          <p:nvPr>
            <p:ph idx="1"/>
          </p:nvPr>
        </p:nvSpPr>
        <p:spPr>
          <a:xfrm>
            <a:off x="457200" y="832757"/>
            <a:ext cx="8364538" cy="5364843"/>
          </a:xfr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DDFF29D-1C39-40BC-83D1-54C17FF3B678}" type="slidenum">
              <a:rPr lang="en-US" altLang="zh-TW">
                <a:solidFill>
                  <a:srgbClr val="FFFFFF"/>
                </a:solidFill>
              </a:rPr>
              <a:pPr>
                <a:defRPr/>
              </a:pPr>
              <a:t>‹#›</a:t>
            </a:fld>
            <a:endParaRPr lang="en-US" altLang="zh-TW">
              <a:solidFill>
                <a:srgbClr val="FFFFFF"/>
              </a:solidFill>
            </a:endParaRPr>
          </a:p>
        </p:txBody>
      </p:sp>
    </p:spTree>
    <p:extLst>
      <p:ext uri="{BB962C8B-B14F-4D97-AF65-F5344CB8AC3E}">
        <p14:creationId xmlns:p14="http://schemas.microsoft.com/office/powerpoint/2010/main" val="67576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42BD370-1E80-4896-83B7-C0AF7C92F8BC}" type="slidenum">
              <a:rPr lang="en-US" altLang="zh-TW">
                <a:solidFill>
                  <a:srgbClr val="FFFFFF"/>
                </a:solidFill>
              </a:rPr>
              <a:pPr>
                <a:defRPr/>
              </a:pPr>
              <a:t>‹#›</a:t>
            </a:fld>
            <a:endParaRPr lang="en-US" altLang="zh-TW">
              <a:solidFill>
                <a:srgbClr val="FFFFFF"/>
              </a:solidFill>
            </a:endParaRPr>
          </a:p>
        </p:txBody>
      </p:sp>
    </p:spTree>
    <p:extLst>
      <p:ext uri="{BB962C8B-B14F-4D97-AF65-F5344CB8AC3E}">
        <p14:creationId xmlns:p14="http://schemas.microsoft.com/office/powerpoint/2010/main" val="9634287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331913"/>
            <a:ext cx="4105275" cy="4865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714875" y="1331913"/>
            <a:ext cx="4106863" cy="4865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CF23FF0-588C-4E40-82A7-D8F91349B127}" type="slidenum">
              <a:rPr lang="en-US" altLang="zh-TW">
                <a:solidFill>
                  <a:srgbClr val="FFFFFF"/>
                </a:solidFill>
              </a:rPr>
              <a:pPr>
                <a:defRPr/>
              </a:pPr>
              <a:t>‹#›</a:t>
            </a:fld>
            <a:endParaRPr lang="en-US" altLang="zh-TW">
              <a:solidFill>
                <a:srgbClr val="FFFFFF"/>
              </a:solidFill>
            </a:endParaRPr>
          </a:p>
        </p:txBody>
      </p:sp>
    </p:spTree>
    <p:extLst>
      <p:ext uri="{BB962C8B-B14F-4D97-AF65-F5344CB8AC3E}">
        <p14:creationId xmlns:p14="http://schemas.microsoft.com/office/powerpoint/2010/main" val="3390555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8307D1E8-65A1-4DBB-A0B8-A26F51B4FDFE}" type="slidenum">
              <a:rPr lang="en-US" altLang="zh-TW">
                <a:solidFill>
                  <a:srgbClr val="FFFFFF"/>
                </a:solidFill>
              </a:rPr>
              <a:pPr>
                <a:defRPr/>
              </a:pPr>
              <a:t>‹#›</a:t>
            </a:fld>
            <a:endParaRPr lang="en-US" altLang="zh-TW">
              <a:solidFill>
                <a:srgbClr val="FFFFFF"/>
              </a:solidFill>
            </a:endParaRPr>
          </a:p>
        </p:txBody>
      </p:sp>
    </p:spTree>
    <p:extLst>
      <p:ext uri="{BB962C8B-B14F-4D97-AF65-F5344CB8AC3E}">
        <p14:creationId xmlns:p14="http://schemas.microsoft.com/office/powerpoint/2010/main" val="8487007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CC34AD3-F110-4F21-A395-B830D95A71F6}" type="slidenum">
              <a:rPr lang="en-US" altLang="zh-TW">
                <a:solidFill>
                  <a:srgbClr val="FFFFFF"/>
                </a:solidFill>
              </a:rPr>
              <a:pPr>
                <a:defRPr/>
              </a:pPr>
              <a:t>‹#›</a:t>
            </a:fld>
            <a:endParaRPr lang="en-US" altLang="zh-TW">
              <a:solidFill>
                <a:srgbClr val="FFFFFF"/>
              </a:solidFill>
            </a:endParaRPr>
          </a:p>
        </p:txBody>
      </p:sp>
    </p:spTree>
    <p:extLst>
      <p:ext uri="{BB962C8B-B14F-4D97-AF65-F5344CB8AC3E}">
        <p14:creationId xmlns:p14="http://schemas.microsoft.com/office/powerpoint/2010/main" val="21221668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16835834-5DC9-473A-91B0-BA7DED6093D1}" type="slidenum">
              <a:rPr lang="en-US" altLang="zh-TW">
                <a:solidFill>
                  <a:srgbClr val="FFFFFF"/>
                </a:solidFill>
              </a:rPr>
              <a:pPr>
                <a:defRPr/>
              </a:pPr>
              <a:t>‹#›</a:t>
            </a:fld>
            <a:endParaRPr lang="en-US" altLang="zh-TW">
              <a:solidFill>
                <a:srgbClr val="FFFFFF"/>
              </a:solidFill>
            </a:endParaRPr>
          </a:p>
        </p:txBody>
      </p:sp>
    </p:spTree>
    <p:extLst>
      <p:ext uri="{BB962C8B-B14F-4D97-AF65-F5344CB8AC3E}">
        <p14:creationId xmlns:p14="http://schemas.microsoft.com/office/powerpoint/2010/main" val="42217670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34847FB-0184-412C-BA7C-AC1096FCCFB8}" type="slidenum">
              <a:rPr lang="en-US" altLang="zh-TW">
                <a:solidFill>
                  <a:srgbClr val="FFFFFF"/>
                </a:solidFill>
              </a:rPr>
              <a:pPr>
                <a:defRPr/>
              </a:pPr>
              <a:t>‹#›</a:t>
            </a:fld>
            <a:endParaRPr lang="en-US" altLang="zh-TW">
              <a:solidFill>
                <a:srgbClr val="FFFFFF"/>
              </a:solidFill>
            </a:endParaRPr>
          </a:p>
        </p:txBody>
      </p:sp>
    </p:spTree>
    <p:extLst>
      <p:ext uri="{BB962C8B-B14F-4D97-AF65-F5344CB8AC3E}">
        <p14:creationId xmlns:p14="http://schemas.microsoft.com/office/powerpoint/2010/main" val="27825576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97342CB-BFAC-4DF9-BA61-532D034E6511}" type="slidenum">
              <a:rPr lang="en-US" altLang="zh-TW">
                <a:solidFill>
                  <a:srgbClr val="FFFFFF"/>
                </a:solidFill>
              </a:rPr>
              <a:pPr>
                <a:defRPr/>
              </a:pPr>
              <a:t>‹#›</a:t>
            </a:fld>
            <a:endParaRPr lang="en-US" altLang="zh-TW">
              <a:solidFill>
                <a:srgbClr val="FFFFFF"/>
              </a:solidFill>
            </a:endParaRPr>
          </a:p>
        </p:txBody>
      </p:sp>
    </p:spTree>
    <p:extLst>
      <p:ext uri="{BB962C8B-B14F-4D97-AF65-F5344CB8AC3E}">
        <p14:creationId xmlns:p14="http://schemas.microsoft.com/office/powerpoint/2010/main" val="582009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3CA4926-C4FA-4E80-ADAE-FE083BA6AB8B}" type="slidenum">
              <a:rPr lang="en-US" altLang="zh-TW">
                <a:solidFill>
                  <a:srgbClr val="FFFFFF"/>
                </a:solidFill>
              </a:rPr>
              <a:pPr>
                <a:defRPr/>
              </a:pPr>
              <a:t>‹#›</a:t>
            </a:fld>
            <a:endParaRPr lang="en-US" altLang="zh-TW">
              <a:solidFill>
                <a:srgbClr val="FFFFFF"/>
              </a:solidFill>
            </a:endParaRPr>
          </a:p>
        </p:txBody>
      </p:sp>
    </p:spTree>
    <p:extLst>
      <p:ext uri="{BB962C8B-B14F-4D97-AF65-F5344CB8AC3E}">
        <p14:creationId xmlns:p14="http://schemas.microsoft.com/office/powerpoint/2010/main" val="26848903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729413" y="168275"/>
            <a:ext cx="2092325" cy="60293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0850" y="168275"/>
            <a:ext cx="6126163" cy="60293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D0377B5-A7D8-4D00-99D5-1107283E0C46}" type="slidenum">
              <a:rPr lang="en-US" altLang="zh-TW">
                <a:solidFill>
                  <a:srgbClr val="FFFFFF"/>
                </a:solidFill>
              </a:rPr>
              <a:pPr>
                <a:defRPr/>
              </a:pPr>
              <a:t>‹#›</a:t>
            </a:fld>
            <a:endParaRPr lang="en-US" altLang="zh-TW">
              <a:solidFill>
                <a:srgbClr val="FFFFFF"/>
              </a:solidFill>
            </a:endParaRPr>
          </a:p>
        </p:txBody>
      </p:sp>
    </p:spTree>
    <p:extLst>
      <p:ext uri="{BB962C8B-B14F-4D97-AF65-F5344CB8AC3E}">
        <p14:creationId xmlns:p14="http://schemas.microsoft.com/office/powerpoint/2010/main" val="4010069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4.jpe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6" Type="http://schemas.openxmlformats.org/officeDocument/2006/relationships/image" Target="../media/image7.png"/><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image" Target="../media/image6.png"/><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2"/>
          <p:cNvSpPr>
            <a:spLocks noChangeArrowheads="1"/>
          </p:cNvSpPr>
          <p:nvPr/>
        </p:nvSpPr>
        <p:spPr bwMode="auto">
          <a:xfrm>
            <a:off x="0" y="6618288"/>
            <a:ext cx="9144000" cy="239712"/>
          </a:xfrm>
          <a:prstGeom prst="rect">
            <a:avLst/>
          </a:prstGeom>
          <a:solidFill>
            <a:srgbClr val="009FE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1027" name="Rectangle 43"/>
          <p:cNvSpPr>
            <a:spLocks noGrp="1" noChangeArrowheads="1"/>
          </p:cNvSpPr>
          <p:nvPr>
            <p:ph type="title"/>
          </p:nvPr>
        </p:nvSpPr>
        <p:spPr bwMode="auto">
          <a:xfrm>
            <a:off x="450850" y="60397"/>
            <a:ext cx="8369300" cy="73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dirty="0"/>
              <a:t>按一下以編輯母片標題樣式</a:t>
            </a:r>
          </a:p>
        </p:txBody>
      </p:sp>
      <p:sp>
        <p:nvSpPr>
          <p:cNvPr id="29742" name="Rectangle 46"/>
          <p:cNvSpPr>
            <a:spLocks noGrp="1" noChangeArrowheads="1"/>
          </p:cNvSpPr>
          <p:nvPr>
            <p:ph type="ftr" sz="quarter" idx="3"/>
          </p:nvPr>
        </p:nvSpPr>
        <p:spPr bwMode="auto">
          <a:xfrm>
            <a:off x="0" y="6391275"/>
            <a:ext cx="6096000" cy="23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a:defRPr sz="1400">
                <a:ea typeface="+mn-ea"/>
              </a:defRPr>
            </a:lvl1pPr>
          </a:lstStyle>
          <a:p>
            <a:pPr>
              <a:defRPr/>
            </a:pPr>
            <a:endParaRPr lang="en-US" altLang="zh-TW"/>
          </a:p>
        </p:txBody>
      </p:sp>
      <p:sp>
        <p:nvSpPr>
          <p:cNvPr id="19" name="Text Box 48"/>
          <p:cNvSpPr txBox="1">
            <a:spLocks noChangeArrowheads="1"/>
          </p:cNvSpPr>
          <p:nvPr userDrawn="1"/>
        </p:nvSpPr>
        <p:spPr bwMode="auto">
          <a:xfrm>
            <a:off x="0" y="6621462"/>
            <a:ext cx="22796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algn="ctr"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algn="ctr"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algn="ctr"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algn="ctr" eaLnBrk="0" fontAlgn="base" hangingPunct="0">
              <a:spcBef>
                <a:spcPct val="0"/>
              </a:spcBef>
              <a:spcAft>
                <a:spcPct val="0"/>
              </a:spcAft>
              <a:defRPr kumimoji="1">
                <a:solidFill>
                  <a:schemeClr val="tx1"/>
                </a:solidFill>
                <a:latin typeface="Arial" charset="0"/>
                <a:ea typeface="新細明體" pitchFamily="18" charset="-120"/>
              </a:defRPr>
            </a:lvl9pPr>
          </a:lstStyle>
          <a:p>
            <a:pPr algn="l" eaLnBrk="1" hangingPunct="1">
              <a:defRPr/>
            </a:pPr>
            <a:r>
              <a:rPr lang="en-US" altLang="zh-TW" sz="900" dirty="0">
                <a:solidFill>
                  <a:schemeClr val="bg1"/>
                </a:solidFill>
                <a:ea typeface="微軟正黑體" pitchFamily="34" charset="-120"/>
              </a:rPr>
              <a:t>Copyright 2026 </a:t>
            </a:r>
            <a:r>
              <a:rPr lang="zh-TW" altLang="en-US" sz="900" dirty="0">
                <a:solidFill>
                  <a:schemeClr val="bg1"/>
                </a:solidFill>
                <a:ea typeface="微軟正黑體" pitchFamily="34" charset="-120"/>
              </a:rPr>
              <a:t> </a:t>
            </a:r>
            <a:r>
              <a:rPr lang="en-US" altLang="zh-TW" sz="900" dirty="0">
                <a:solidFill>
                  <a:schemeClr val="bg1"/>
                </a:solidFill>
                <a:ea typeface="微軟正黑體" pitchFamily="34" charset="-120"/>
              </a:rPr>
              <a:t>ITRI </a:t>
            </a:r>
            <a:r>
              <a:rPr lang="zh-TW" altLang="en-US" sz="900" dirty="0">
                <a:solidFill>
                  <a:schemeClr val="bg1"/>
                </a:solidFill>
                <a:ea typeface="微軟正黑體" pitchFamily="34" charset="-120"/>
              </a:rPr>
              <a:t> 工業技術研究院</a:t>
            </a:r>
          </a:p>
        </p:txBody>
      </p:sp>
      <p:sp>
        <p:nvSpPr>
          <p:cNvPr id="8" name="Rectangle 45"/>
          <p:cNvSpPr>
            <a:spLocks noGrp="1" noChangeArrowheads="1"/>
          </p:cNvSpPr>
          <p:nvPr>
            <p:ph type="dt" sz="half" idx="2"/>
          </p:nvPr>
        </p:nvSpPr>
        <p:spPr>
          <a:xfrm>
            <a:off x="6118225" y="6619875"/>
            <a:ext cx="1800225" cy="238125"/>
          </a:xfrm>
          <a:prstGeom prst="rect">
            <a:avLst/>
          </a:prstGeom>
          <a:solidFill>
            <a:srgbClr val="009FE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a:defRPr kumimoji="1" lang="zh-TW" altLang="en-US" sz="1200" kern="1200" dirty="0">
                <a:solidFill>
                  <a:schemeClr val="bg1"/>
                </a:solidFill>
                <a:latin typeface="Arial" charset="0"/>
                <a:ea typeface="新細明體" pitchFamily="18" charset="-120"/>
                <a:cs typeface="+mn-cs"/>
              </a:defRPr>
            </a:lvl1pPr>
          </a:lstStyle>
          <a:p>
            <a:endParaRPr lang="zh-TW" altLang="en-US" dirty="0"/>
          </a:p>
        </p:txBody>
      </p:sp>
      <p:sp>
        <p:nvSpPr>
          <p:cNvPr id="2" name="投影片編號版面配置區 1"/>
          <p:cNvSpPr>
            <a:spLocks noGrp="1"/>
          </p:cNvSpPr>
          <p:nvPr>
            <p:ph type="sldNum" sz="quarter" idx="4"/>
          </p:nvPr>
        </p:nvSpPr>
        <p:spPr>
          <a:xfrm>
            <a:off x="8666570" y="6557892"/>
            <a:ext cx="469338" cy="365125"/>
          </a:xfrm>
          <a:prstGeom prst="rect">
            <a:avLst/>
          </a:prstGeom>
        </p:spPr>
        <p:txBody>
          <a:bodyPr vert="horz" lIns="91440" tIns="45720" rIns="91440" bIns="45720" rtlCol="0" anchor="ctr"/>
          <a:lstStyle>
            <a:lvl1pPr algn="r">
              <a:defRPr kumimoji="1" lang="zh-TW" altLang="en-US" sz="1200" kern="1200" smtClean="0">
                <a:solidFill>
                  <a:schemeClr val="bg1"/>
                </a:solidFill>
                <a:latin typeface="Arial" charset="0"/>
                <a:ea typeface="+mn-ea"/>
                <a:cs typeface="+mn-cs"/>
              </a:defRPr>
            </a:lvl1pPr>
          </a:lstStyle>
          <a:p>
            <a:fld id="{DAEE628D-6D48-464E-97C1-FF1A3360238A}" type="slidenum">
              <a:rPr lang="en-US" altLang="zh-TW" smtClean="0"/>
              <a:pPr/>
              <a:t>‹#›</a:t>
            </a:fld>
            <a:endParaRPr lang="en-US" dirty="0"/>
          </a:p>
        </p:txBody>
      </p:sp>
      <p:sp>
        <p:nvSpPr>
          <p:cNvPr id="4" name="文字版面配置區 3"/>
          <p:cNvSpPr>
            <a:spLocks noGrp="1"/>
          </p:cNvSpPr>
          <p:nvPr>
            <p:ph type="body" idx="1"/>
          </p:nvPr>
        </p:nvSpPr>
        <p:spPr>
          <a:xfrm>
            <a:off x="450850" y="963614"/>
            <a:ext cx="8369300" cy="5427661"/>
          </a:xfrm>
          <a:prstGeom prst="rect">
            <a:avLst/>
          </a:prstGeom>
        </p:spPr>
        <p:txBody>
          <a:bodyPr vert="horz" lIns="91440" tIns="45720" rIns="91440" bIns="45720" rtlCol="0">
            <a:normAutofit/>
          </a:bodyPr>
          <a:lstStyle/>
          <a:p>
            <a:pPr lvl="0"/>
            <a:r>
              <a:rPr lang="zh-TW" altLang="en-US" dirty="0"/>
              <a:t>按一下以編輯母片文字按一下以編輯母片文字按一下以編輯母片文字樣式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Tree>
  </p:cSld>
  <p:clrMap bg1="lt1" tx1="dk1" bg2="lt2" tx2="dk2" accent1="accent1" accent2="accent2" accent3="accent3" accent4="accent4" accent5="accent5" accent6="accent6" hlink="hlink" folHlink="folHlink"/>
  <p:sldLayoutIdLst>
    <p:sldLayoutId id="2147483686" r:id="rId1"/>
    <p:sldLayoutId id="2147483693" r:id="rId2"/>
    <p:sldLayoutId id="2147483694" r:id="rId3"/>
    <p:sldLayoutId id="2147483696" r:id="rId4"/>
    <p:sldLayoutId id="2147483695" r:id="rId5"/>
    <p:sldLayoutId id="2147483697" r:id="rId6"/>
    <p:sldLayoutId id="2147483698" r:id="rId7"/>
    <p:sldLayoutId id="2147483699" r:id="rId8"/>
    <p:sldLayoutId id="2147483700" r:id="rId9"/>
    <p:sldLayoutId id="2147483701" r:id="rId10"/>
  </p:sldLayoutIdLst>
  <p:hf hdr="0" ftr="0" dt="0"/>
  <p:txStyles>
    <p:titleStyle>
      <a:lvl1pPr algn="l" rtl="0" eaLnBrk="0" fontAlgn="base" hangingPunct="0">
        <a:spcBef>
          <a:spcPct val="0"/>
        </a:spcBef>
        <a:spcAft>
          <a:spcPct val="0"/>
        </a:spcAft>
        <a:defRPr kumimoji="1" lang="zh-TW" altLang="en-US" sz="4000" b="1" dirty="0" smtClean="0">
          <a:solidFill>
            <a:srgbClr val="008DC8"/>
          </a:solidFill>
          <a:effectLst/>
          <a:latin typeface="+mj-lt"/>
          <a:ea typeface="+mj-ea"/>
          <a:cs typeface="+mj-cs"/>
        </a:defRPr>
      </a:lvl1pPr>
      <a:lvl2pPr algn="l" rtl="0" eaLnBrk="0" fontAlgn="base" hangingPunct="0">
        <a:spcBef>
          <a:spcPct val="0"/>
        </a:spcBef>
        <a:spcAft>
          <a:spcPct val="0"/>
        </a:spcAft>
        <a:defRPr kumimoji="1" sz="4600">
          <a:solidFill>
            <a:schemeClr val="tx2"/>
          </a:solidFill>
          <a:latin typeface="Arial" charset="0"/>
          <a:ea typeface="微軟正黑體" pitchFamily="34" charset="-120"/>
        </a:defRPr>
      </a:lvl2pPr>
      <a:lvl3pPr algn="l" rtl="0" eaLnBrk="0" fontAlgn="base" hangingPunct="0">
        <a:spcBef>
          <a:spcPct val="0"/>
        </a:spcBef>
        <a:spcAft>
          <a:spcPct val="0"/>
        </a:spcAft>
        <a:defRPr kumimoji="1" sz="4600">
          <a:solidFill>
            <a:schemeClr val="tx2"/>
          </a:solidFill>
          <a:latin typeface="Arial" charset="0"/>
          <a:ea typeface="微軟正黑體" pitchFamily="34" charset="-120"/>
        </a:defRPr>
      </a:lvl3pPr>
      <a:lvl4pPr algn="l" rtl="0" eaLnBrk="0" fontAlgn="base" hangingPunct="0">
        <a:spcBef>
          <a:spcPct val="0"/>
        </a:spcBef>
        <a:spcAft>
          <a:spcPct val="0"/>
        </a:spcAft>
        <a:defRPr kumimoji="1" sz="4600">
          <a:solidFill>
            <a:schemeClr val="tx2"/>
          </a:solidFill>
          <a:latin typeface="Arial" charset="0"/>
          <a:ea typeface="微軟正黑體" pitchFamily="34" charset="-120"/>
        </a:defRPr>
      </a:lvl4pPr>
      <a:lvl5pPr algn="l" rtl="0" eaLnBrk="0" fontAlgn="base" hangingPunct="0">
        <a:spcBef>
          <a:spcPct val="0"/>
        </a:spcBef>
        <a:spcAft>
          <a:spcPct val="0"/>
        </a:spcAft>
        <a:defRPr kumimoji="1" sz="4600">
          <a:solidFill>
            <a:schemeClr val="tx2"/>
          </a:solidFill>
          <a:latin typeface="Arial" charset="0"/>
          <a:ea typeface="微軟正黑體" pitchFamily="34" charset="-120"/>
        </a:defRPr>
      </a:lvl5pPr>
      <a:lvl6pPr marL="457200" algn="l" rtl="0" fontAlgn="base">
        <a:spcBef>
          <a:spcPct val="0"/>
        </a:spcBef>
        <a:spcAft>
          <a:spcPct val="0"/>
        </a:spcAft>
        <a:defRPr kumimoji="1" sz="4600">
          <a:solidFill>
            <a:schemeClr val="tx2"/>
          </a:solidFill>
          <a:latin typeface="Arial" charset="0"/>
          <a:ea typeface="微軟正黑體" pitchFamily="34" charset="-120"/>
        </a:defRPr>
      </a:lvl6pPr>
      <a:lvl7pPr marL="914400" algn="l" rtl="0" fontAlgn="base">
        <a:spcBef>
          <a:spcPct val="0"/>
        </a:spcBef>
        <a:spcAft>
          <a:spcPct val="0"/>
        </a:spcAft>
        <a:defRPr kumimoji="1" sz="4600">
          <a:solidFill>
            <a:schemeClr val="tx2"/>
          </a:solidFill>
          <a:latin typeface="Arial" charset="0"/>
          <a:ea typeface="微軟正黑體" pitchFamily="34" charset="-120"/>
        </a:defRPr>
      </a:lvl7pPr>
      <a:lvl8pPr marL="1371600" algn="l" rtl="0" fontAlgn="base">
        <a:spcBef>
          <a:spcPct val="0"/>
        </a:spcBef>
        <a:spcAft>
          <a:spcPct val="0"/>
        </a:spcAft>
        <a:defRPr kumimoji="1" sz="4600">
          <a:solidFill>
            <a:schemeClr val="tx2"/>
          </a:solidFill>
          <a:latin typeface="Arial" charset="0"/>
          <a:ea typeface="微軟正黑體" pitchFamily="34" charset="-120"/>
        </a:defRPr>
      </a:lvl8pPr>
      <a:lvl9pPr marL="1828800" algn="l" rtl="0" fontAlgn="base">
        <a:spcBef>
          <a:spcPct val="0"/>
        </a:spcBef>
        <a:spcAft>
          <a:spcPct val="0"/>
        </a:spcAft>
        <a:defRPr kumimoji="1" sz="4600">
          <a:solidFill>
            <a:schemeClr val="tx2"/>
          </a:solidFill>
          <a:latin typeface="Arial" charset="0"/>
          <a:ea typeface="微軟正黑體" pitchFamily="34" charset="-120"/>
        </a:defRPr>
      </a:lvl9pPr>
    </p:titleStyle>
    <p:bodyStyle>
      <a:lvl1pPr marL="324000" marR="0" indent="-324000" algn="l" defTabSz="914400" rtl="0" eaLnBrk="0" fontAlgn="base" latinLnBrk="0" hangingPunct="0">
        <a:lnSpc>
          <a:spcPct val="100000"/>
        </a:lnSpc>
        <a:spcBef>
          <a:spcPts val="1500"/>
        </a:spcBef>
        <a:spcAft>
          <a:spcPct val="0"/>
        </a:spcAft>
        <a:buClr>
          <a:srgbClr val="141414"/>
        </a:buClr>
        <a:buSzPct val="120000"/>
        <a:buFont typeface="Arial" panose="020B0604020202020204" pitchFamily="34" charset="0"/>
        <a:buChar char="•"/>
        <a:tabLst/>
        <a:defRPr kumimoji="1" lang="zh-TW" altLang="en-US" sz="3200" b="0" kern="0" noProof="0" dirty="0" smtClean="0">
          <a:solidFill>
            <a:schemeClr val="tx1">
              <a:lumMod val="85000"/>
              <a:lumOff val="15000"/>
            </a:schemeClr>
          </a:solidFill>
          <a:latin typeface="+mj-ea"/>
          <a:ea typeface="+mj-ea"/>
          <a:cs typeface="+mn-cs"/>
        </a:defRPr>
      </a:lvl1pPr>
      <a:lvl2pPr marL="720000" indent="-252000" algn="l" rtl="0" eaLnBrk="0" fontAlgn="base" hangingPunct="0">
        <a:lnSpc>
          <a:spcPct val="100000"/>
        </a:lnSpc>
        <a:spcBef>
          <a:spcPct val="20000"/>
        </a:spcBef>
        <a:spcAft>
          <a:spcPct val="0"/>
        </a:spcAft>
        <a:buFont typeface="Arial" panose="020B0604020202020204" pitchFamily="34" charset="0"/>
        <a:buChar char="▪"/>
        <a:defRPr kumimoji="1" lang="zh-TW" altLang="en-US" sz="2400" b="0" kern="0" baseline="0" noProof="0" dirty="0" smtClean="0">
          <a:solidFill>
            <a:schemeClr val="accent1">
              <a:lumMod val="75000"/>
            </a:schemeClr>
          </a:solidFill>
          <a:latin typeface="+mn-lt"/>
          <a:ea typeface="+mn-ea"/>
          <a:cs typeface="+mn-cs"/>
        </a:defRPr>
      </a:lvl2pPr>
      <a:lvl3pPr marL="1080000" indent="-288000" algn="l" rtl="0" eaLnBrk="0" fontAlgn="base" hangingPunct="0">
        <a:lnSpc>
          <a:spcPct val="110000"/>
        </a:lnSpc>
        <a:spcBef>
          <a:spcPct val="20000"/>
        </a:spcBef>
        <a:spcAft>
          <a:spcPct val="0"/>
        </a:spcAft>
        <a:buSzPct val="80000"/>
        <a:buFont typeface="+mj-lt"/>
        <a:buAutoNum type="alphaLcPeriod"/>
        <a:defRPr kumimoji="1" lang="zh-TW" altLang="en-US" sz="2000" kern="0" noProof="0" dirty="0" smtClean="0">
          <a:solidFill>
            <a:schemeClr val="accent4">
              <a:lumMod val="75000"/>
            </a:schemeClr>
          </a:solidFill>
          <a:latin typeface="+mn-lt"/>
          <a:ea typeface="+mn-ea"/>
          <a:cs typeface="+mn-cs"/>
        </a:defRPr>
      </a:lvl3pPr>
      <a:lvl4pPr marL="1404000" indent="-252000" algn="l" rtl="0" eaLnBrk="0" fontAlgn="base" hangingPunct="0">
        <a:lnSpc>
          <a:spcPct val="110000"/>
        </a:lnSpc>
        <a:spcBef>
          <a:spcPct val="20000"/>
        </a:spcBef>
        <a:spcAft>
          <a:spcPct val="0"/>
        </a:spcAft>
        <a:buSzPct val="100000"/>
        <a:buFont typeface="Arial" panose="020B0604020202020204" pitchFamily="34" charset="0"/>
        <a:buChar char="»"/>
        <a:defRPr kumimoji="1" lang="zh-TW" altLang="en-US" sz="2000" kern="0" noProof="0" dirty="0" smtClean="0">
          <a:solidFill>
            <a:schemeClr val="accent2">
              <a:lumMod val="75000"/>
            </a:schemeClr>
          </a:solidFill>
          <a:latin typeface="+mn-lt"/>
          <a:ea typeface="+mn-ea"/>
          <a:cs typeface="+mn-cs"/>
        </a:defRPr>
      </a:lvl4pPr>
      <a:lvl5pPr marL="1728000" indent="-324000" algn="l" rtl="0" eaLnBrk="0" fontAlgn="base" hangingPunct="0">
        <a:lnSpc>
          <a:spcPct val="110000"/>
        </a:lnSpc>
        <a:spcBef>
          <a:spcPct val="20000"/>
        </a:spcBef>
        <a:spcAft>
          <a:spcPct val="0"/>
        </a:spcAft>
        <a:buAutoNum type="circleNumWdWhitePlain"/>
        <a:defRPr kumimoji="1" lang="zh-TW" altLang="en-US" sz="2000" kern="0" dirty="0">
          <a:solidFill>
            <a:schemeClr val="tx1">
              <a:lumMod val="65000"/>
              <a:lumOff val="35000"/>
            </a:schemeClr>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12"/>
          <p:cNvSpPr>
            <a:spLocks noChangeArrowheads="1"/>
          </p:cNvSpPr>
          <p:nvPr/>
        </p:nvSpPr>
        <p:spPr bwMode="auto">
          <a:xfrm>
            <a:off x="0" y="6618288"/>
            <a:ext cx="9144000" cy="239712"/>
          </a:xfrm>
          <a:prstGeom prst="rect">
            <a:avLst/>
          </a:prstGeom>
          <a:solidFill>
            <a:srgbClr val="009FE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algn="ctr"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algn="ctr"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algn="ctr"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algn="ctr"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defRPr/>
            </a:pPr>
            <a:endParaRPr lang="zh-TW" altLang="en-US">
              <a:solidFill>
                <a:srgbClr val="000000"/>
              </a:solidFill>
            </a:endParaRPr>
          </a:p>
        </p:txBody>
      </p:sp>
      <p:sp>
        <p:nvSpPr>
          <p:cNvPr id="41986" name="Rectangle 2"/>
          <p:cNvSpPr>
            <a:spLocks noGrp="1" noChangeArrowheads="1"/>
          </p:cNvSpPr>
          <p:nvPr>
            <p:ph type="title"/>
          </p:nvPr>
        </p:nvSpPr>
        <p:spPr bwMode="auto">
          <a:xfrm>
            <a:off x="450850" y="168275"/>
            <a:ext cx="8369300" cy="977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8" name="Rectangle 3"/>
          <p:cNvSpPr>
            <a:spLocks noGrp="1" noChangeArrowheads="1"/>
          </p:cNvSpPr>
          <p:nvPr>
            <p:ph type="body" idx="1"/>
          </p:nvPr>
        </p:nvSpPr>
        <p:spPr bwMode="auto">
          <a:xfrm>
            <a:off x="457200" y="1331913"/>
            <a:ext cx="8364538" cy="4865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1988" name="Rectangle 4"/>
          <p:cNvSpPr>
            <a:spLocks noGrp="1" noChangeArrowheads="1"/>
          </p:cNvSpPr>
          <p:nvPr>
            <p:ph type="dt" sz="half" idx="2"/>
          </p:nvPr>
        </p:nvSpPr>
        <p:spPr bwMode="auto">
          <a:xfrm>
            <a:off x="6118225" y="6619875"/>
            <a:ext cx="1800225" cy="23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eaLnBrk="1" hangingPunct="1">
              <a:defRPr sz="1200">
                <a:solidFill>
                  <a:schemeClr val="bg1"/>
                </a:solidFill>
                <a:latin typeface="Arial" charset="0"/>
                <a:ea typeface="微軟正黑體" pitchFamily="34" charset="-120"/>
              </a:defRPr>
            </a:lvl1pPr>
          </a:lstStyle>
          <a:p>
            <a:pPr>
              <a:defRPr/>
            </a:pPr>
            <a:endParaRPr lang="en-US" altLang="zh-TW">
              <a:solidFill>
                <a:srgbClr val="FFFFFF"/>
              </a:solidFill>
            </a:endParaRPr>
          </a:p>
        </p:txBody>
      </p:sp>
      <p:sp>
        <p:nvSpPr>
          <p:cNvPr id="41989" name="Rectangle 5"/>
          <p:cNvSpPr>
            <a:spLocks noGrp="1" noChangeArrowheads="1"/>
          </p:cNvSpPr>
          <p:nvPr>
            <p:ph type="ftr" sz="quarter" idx="3"/>
          </p:nvPr>
        </p:nvSpPr>
        <p:spPr bwMode="auto">
          <a:xfrm>
            <a:off x="0" y="6391275"/>
            <a:ext cx="6096000" cy="23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eaLnBrk="1" hangingPunct="1">
              <a:defRPr sz="1400">
                <a:latin typeface="Arial" charset="0"/>
                <a:ea typeface="微軟正黑體" pitchFamily="34" charset="-120"/>
              </a:defRPr>
            </a:lvl1pPr>
          </a:lstStyle>
          <a:p>
            <a:pPr>
              <a:defRPr/>
            </a:pPr>
            <a:endParaRPr lang="en-US" altLang="zh-TW">
              <a:solidFill>
                <a:srgbClr val="000000"/>
              </a:solidFill>
            </a:endParaRPr>
          </a:p>
        </p:txBody>
      </p:sp>
      <p:sp>
        <p:nvSpPr>
          <p:cNvPr id="41990" name="Rectangle 6"/>
          <p:cNvSpPr>
            <a:spLocks noGrp="1" noChangeArrowheads="1"/>
          </p:cNvSpPr>
          <p:nvPr>
            <p:ph type="sldNum" sz="quarter" idx="4"/>
          </p:nvPr>
        </p:nvSpPr>
        <p:spPr bwMode="auto">
          <a:xfrm>
            <a:off x="8572500" y="6619875"/>
            <a:ext cx="571500" cy="23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r" eaLnBrk="1" fontAlgn="ctr" hangingPunct="1">
              <a:defRPr sz="1200">
                <a:solidFill>
                  <a:schemeClr val="bg1"/>
                </a:solidFill>
                <a:ea typeface="微軟正黑體" pitchFamily="34" charset="-120"/>
              </a:defRPr>
            </a:lvl1pPr>
          </a:lstStyle>
          <a:p>
            <a:pPr>
              <a:defRPr/>
            </a:pPr>
            <a:fld id="{131738B8-CA78-421F-9D9E-185CB749D938}" type="slidenum">
              <a:rPr lang="en-US" altLang="zh-TW">
                <a:solidFill>
                  <a:srgbClr val="FFFFFF"/>
                </a:solidFill>
              </a:rPr>
              <a:pPr>
                <a:defRPr/>
              </a:pPr>
              <a:t>‹#›</a:t>
            </a:fld>
            <a:endParaRPr lang="en-US" altLang="zh-TW">
              <a:solidFill>
                <a:srgbClr val="FFFFFF"/>
              </a:solidFill>
            </a:endParaRPr>
          </a:p>
        </p:txBody>
      </p:sp>
      <p:sp>
        <p:nvSpPr>
          <p:cNvPr id="1032" name="Text Box 17"/>
          <p:cNvSpPr txBox="1">
            <a:spLocks noChangeArrowheads="1"/>
          </p:cNvSpPr>
          <p:nvPr/>
        </p:nvSpPr>
        <p:spPr bwMode="auto">
          <a:xfrm>
            <a:off x="0" y="6646863"/>
            <a:ext cx="22796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algn="ctr"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algn="ctr"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algn="ctr"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algn="ctr"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l" eaLnBrk="1" hangingPunct="1">
              <a:defRPr/>
            </a:pPr>
            <a:r>
              <a:rPr lang="en-US" altLang="zh-TW" sz="900">
                <a:solidFill>
                  <a:srgbClr val="FFFFFF"/>
                </a:solidFill>
                <a:ea typeface="微軟正黑體" panose="020B0604030504040204" pitchFamily="34" charset="-120"/>
              </a:rPr>
              <a:t>Copyright 2011 ITRI </a:t>
            </a:r>
            <a:r>
              <a:rPr lang="zh-TW" altLang="en-US" sz="900">
                <a:solidFill>
                  <a:srgbClr val="FFFFFF"/>
                </a:solidFill>
                <a:ea typeface="微軟正黑體" panose="020B0604030504040204" pitchFamily="34" charset="-120"/>
              </a:rPr>
              <a:t>工業技術研究院</a:t>
            </a:r>
          </a:p>
        </p:txBody>
      </p:sp>
      <p:pic>
        <p:nvPicPr>
          <p:cNvPr id="1033" name="Picture 22" descr="itri_CEL_A"/>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7842250" y="6278563"/>
            <a:ext cx="1254125"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Line 25"/>
          <p:cNvSpPr>
            <a:spLocks noChangeShapeType="1"/>
          </p:cNvSpPr>
          <p:nvPr/>
        </p:nvSpPr>
        <p:spPr bwMode="auto">
          <a:xfrm>
            <a:off x="9145588" y="6202363"/>
            <a:ext cx="866775"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eaLnBrk="0" hangingPunct="0"/>
            <a:endParaRPr lang="zh-TW" altLang="en-US">
              <a:solidFill>
                <a:srgbClr val="000000"/>
              </a:solidFill>
            </a:endParaRPr>
          </a:p>
        </p:txBody>
      </p:sp>
      <p:sp>
        <p:nvSpPr>
          <p:cNvPr id="1035" name="Line 26"/>
          <p:cNvSpPr>
            <a:spLocks noChangeShapeType="1"/>
          </p:cNvSpPr>
          <p:nvPr/>
        </p:nvSpPr>
        <p:spPr bwMode="auto">
          <a:xfrm rot="5400000">
            <a:off x="7496175" y="7127876"/>
            <a:ext cx="536575"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eaLnBrk="0" hangingPunct="0"/>
            <a:endParaRPr lang="zh-TW" altLang="en-US">
              <a:solidFill>
                <a:srgbClr val="000000"/>
              </a:solidFill>
            </a:endParaRPr>
          </a:p>
        </p:txBody>
      </p:sp>
      <p:sp>
        <p:nvSpPr>
          <p:cNvPr id="1036" name="Text Box 27"/>
          <p:cNvSpPr txBox="1">
            <a:spLocks noChangeArrowheads="1"/>
          </p:cNvSpPr>
          <p:nvPr/>
        </p:nvSpPr>
        <p:spPr bwMode="auto">
          <a:xfrm>
            <a:off x="0" y="7200900"/>
            <a:ext cx="5410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algn="ctr"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algn="ctr"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algn="ctr"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algn="ctr"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algn="ctr"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l" eaLnBrk="1" hangingPunct="1">
              <a:spcBef>
                <a:spcPct val="50000"/>
              </a:spcBef>
              <a:defRPr/>
            </a:pPr>
            <a:r>
              <a:rPr lang="zh-TW" altLang="en-US" sz="2400">
                <a:solidFill>
                  <a:srgbClr val="000000"/>
                </a:solidFill>
                <a:ea typeface="微軟正黑體" panose="020B0604030504040204" pitchFamily="34" charset="-120"/>
              </a:rPr>
              <a:t>建議字型：中文微軟正黑體，英文</a:t>
            </a:r>
            <a:r>
              <a:rPr lang="en-US" altLang="zh-TW" sz="2400">
                <a:solidFill>
                  <a:srgbClr val="000000"/>
                </a:solidFill>
                <a:ea typeface="微軟正黑體" panose="020B0604030504040204" pitchFamily="34" charset="-120"/>
              </a:rPr>
              <a:t>Arial</a:t>
            </a:r>
          </a:p>
        </p:txBody>
      </p:sp>
    </p:spTree>
    <p:extLst>
      <p:ext uri="{BB962C8B-B14F-4D97-AF65-F5344CB8AC3E}">
        <p14:creationId xmlns:p14="http://schemas.microsoft.com/office/powerpoint/2010/main" val="1512537404"/>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txStyles>
    <p:titleStyle>
      <a:lvl1pPr algn="ctr" rtl="0" eaLnBrk="0" fontAlgn="base" hangingPunct="0">
        <a:spcBef>
          <a:spcPct val="0"/>
        </a:spcBef>
        <a:spcAft>
          <a:spcPct val="0"/>
        </a:spcAft>
        <a:defRPr kumimoji="1" sz="3600" b="1">
          <a:solidFill>
            <a:srgbClr val="6600CC"/>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kumimoji="1" sz="3600" b="1">
          <a:solidFill>
            <a:srgbClr val="6600CC"/>
          </a:solidFill>
          <a:effectLst>
            <a:outerShdw blurRad="38100" dist="38100" dir="2700000" algn="tl">
              <a:srgbClr val="C0C0C0"/>
            </a:outerShdw>
          </a:effectLst>
          <a:latin typeface="Arial Black" pitchFamily="34" charset="0"/>
          <a:ea typeface="Arial Unicode MS" pitchFamily="34" charset="-120"/>
          <a:cs typeface="Arial Unicode MS" pitchFamily="34" charset="-120"/>
        </a:defRPr>
      </a:lvl2pPr>
      <a:lvl3pPr algn="ctr" rtl="0" eaLnBrk="0" fontAlgn="base" hangingPunct="0">
        <a:spcBef>
          <a:spcPct val="0"/>
        </a:spcBef>
        <a:spcAft>
          <a:spcPct val="0"/>
        </a:spcAft>
        <a:defRPr kumimoji="1" sz="3600" b="1">
          <a:solidFill>
            <a:srgbClr val="6600CC"/>
          </a:solidFill>
          <a:effectLst>
            <a:outerShdw blurRad="38100" dist="38100" dir="2700000" algn="tl">
              <a:srgbClr val="C0C0C0"/>
            </a:outerShdw>
          </a:effectLst>
          <a:latin typeface="Arial Black" pitchFamily="34" charset="0"/>
          <a:ea typeface="Arial Unicode MS" pitchFamily="34" charset="-120"/>
          <a:cs typeface="Arial Unicode MS" pitchFamily="34" charset="-120"/>
        </a:defRPr>
      </a:lvl3pPr>
      <a:lvl4pPr algn="ctr" rtl="0" eaLnBrk="0" fontAlgn="base" hangingPunct="0">
        <a:spcBef>
          <a:spcPct val="0"/>
        </a:spcBef>
        <a:spcAft>
          <a:spcPct val="0"/>
        </a:spcAft>
        <a:defRPr kumimoji="1" sz="3600" b="1">
          <a:solidFill>
            <a:srgbClr val="6600CC"/>
          </a:solidFill>
          <a:effectLst>
            <a:outerShdw blurRad="38100" dist="38100" dir="2700000" algn="tl">
              <a:srgbClr val="C0C0C0"/>
            </a:outerShdw>
          </a:effectLst>
          <a:latin typeface="Arial Black" pitchFamily="34" charset="0"/>
          <a:ea typeface="Arial Unicode MS" pitchFamily="34" charset="-120"/>
          <a:cs typeface="Arial Unicode MS" pitchFamily="34" charset="-120"/>
        </a:defRPr>
      </a:lvl4pPr>
      <a:lvl5pPr algn="ctr" rtl="0" eaLnBrk="0" fontAlgn="base" hangingPunct="0">
        <a:spcBef>
          <a:spcPct val="0"/>
        </a:spcBef>
        <a:spcAft>
          <a:spcPct val="0"/>
        </a:spcAft>
        <a:defRPr kumimoji="1" sz="3600" b="1">
          <a:solidFill>
            <a:srgbClr val="6600CC"/>
          </a:solidFill>
          <a:effectLst>
            <a:outerShdw blurRad="38100" dist="38100" dir="2700000" algn="tl">
              <a:srgbClr val="C0C0C0"/>
            </a:outerShdw>
          </a:effectLst>
          <a:latin typeface="Arial Black" pitchFamily="34" charset="0"/>
          <a:ea typeface="Arial Unicode MS" pitchFamily="34" charset="-120"/>
          <a:cs typeface="Arial Unicode MS" pitchFamily="34" charset="-120"/>
        </a:defRPr>
      </a:lvl5pPr>
      <a:lvl6pPr marL="457200" algn="ctr" rtl="0" fontAlgn="base">
        <a:spcBef>
          <a:spcPct val="0"/>
        </a:spcBef>
        <a:spcAft>
          <a:spcPct val="0"/>
        </a:spcAft>
        <a:defRPr kumimoji="1" sz="3600" b="1">
          <a:solidFill>
            <a:srgbClr val="6600CC"/>
          </a:solidFill>
          <a:effectLst>
            <a:outerShdw blurRad="38100" dist="38100" dir="2700000" algn="tl">
              <a:srgbClr val="C0C0C0"/>
            </a:outerShdw>
          </a:effectLst>
          <a:latin typeface="Arial Black" pitchFamily="34" charset="0"/>
          <a:ea typeface="Arial Unicode MS" pitchFamily="34" charset="-120"/>
          <a:cs typeface="Arial Unicode MS" pitchFamily="34" charset="-120"/>
        </a:defRPr>
      </a:lvl6pPr>
      <a:lvl7pPr marL="914400" algn="ctr" rtl="0" fontAlgn="base">
        <a:spcBef>
          <a:spcPct val="0"/>
        </a:spcBef>
        <a:spcAft>
          <a:spcPct val="0"/>
        </a:spcAft>
        <a:defRPr kumimoji="1" sz="3600" b="1">
          <a:solidFill>
            <a:srgbClr val="6600CC"/>
          </a:solidFill>
          <a:effectLst>
            <a:outerShdw blurRad="38100" dist="38100" dir="2700000" algn="tl">
              <a:srgbClr val="C0C0C0"/>
            </a:outerShdw>
          </a:effectLst>
          <a:latin typeface="Arial Black" pitchFamily="34" charset="0"/>
          <a:ea typeface="Arial Unicode MS" pitchFamily="34" charset="-120"/>
          <a:cs typeface="Arial Unicode MS" pitchFamily="34" charset="-120"/>
        </a:defRPr>
      </a:lvl7pPr>
      <a:lvl8pPr marL="1371600" algn="ctr" rtl="0" fontAlgn="base">
        <a:spcBef>
          <a:spcPct val="0"/>
        </a:spcBef>
        <a:spcAft>
          <a:spcPct val="0"/>
        </a:spcAft>
        <a:defRPr kumimoji="1" sz="3600" b="1">
          <a:solidFill>
            <a:srgbClr val="6600CC"/>
          </a:solidFill>
          <a:effectLst>
            <a:outerShdw blurRad="38100" dist="38100" dir="2700000" algn="tl">
              <a:srgbClr val="C0C0C0"/>
            </a:outerShdw>
          </a:effectLst>
          <a:latin typeface="Arial Black" pitchFamily="34" charset="0"/>
          <a:ea typeface="Arial Unicode MS" pitchFamily="34" charset="-120"/>
          <a:cs typeface="Arial Unicode MS" pitchFamily="34" charset="-120"/>
        </a:defRPr>
      </a:lvl8pPr>
      <a:lvl9pPr marL="1828800" algn="ctr" rtl="0" fontAlgn="base">
        <a:spcBef>
          <a:spcPct val="0"/>
        </a:spcBef>
        <a:spcAft>
          <a:spcPct val="0"/>
        </a:spcAft>
        <a:defRPr kumimoji="1" sz="3600" b="1">
          <a:solidFill>
            <a:srgbClr val="6600CC"/>
          </a:solidFill>
          <a:effectLst>
            <a:outerShdw blurRad="38100" dist="38100" dir="2700000" algn="tl">
              <a:srgbClr val="C0C0C0"/>
            </a:outerShdw>
          </a:effectLst>
          <a:latin typeface="Arial Black" pitchFamily="34" charset="0"/>
          <a:ea typeface="Arial Unicode MS" pitchFamily="34" charset="-120"/>
          <a:cs typeface="Arial Unicode MS" pitchFamily="34" charset="-120"/>
        </a:defRPr>
      </a:lvl9pPr>
    </p:titleStyle>
    <p:bodyStyle>
      <a:lvl1pPr marL="342900" indent="-342900" algn="l" rtl="0" eaLnBrk="0" fontAlgn="base" hangingPunct="0">
        <a:spcBef>
          <a:spcPct val="20000"/>
        </a:spcBef>
        <a:spcAft>
          <a:spcPct val="0"/>
        </a:spcAft>
        <a:buFont typeface="Wingdings" pitchFamily="2" charset="2"/>
        <a:buBlip>
          <a:blip r:embed="rId14"/>
        </a:buBlip>
        <a:defRPr kumimoji="1" sz="2800" b="1">
          <a:solidFill>
            <a:srgbClr val="0000FF"/>
          </a:solidFill>
          <a:latin typeface="+mn-lt"/>
          <a:ea typeface="+mn-ea"/>
          <a:cs typeface="+mn-cs"/>
        </a:defRPr>
      </a:lvl1pPr>
      <a:lvl2pPr marL="742950" indent="-285750" algn="l" rtl="0" eaLnBrk="0" fontAlgn="base" hangingPunct="0">
        <a:spcBef>
          <a:spcPct val="20000"/>
        </a:spcBef>
        <a:spcAft>
          <a:spcPct val="0"/>
        </a:spcAft>
        <a:buFont typeface="Wingdings" pitchFamily="2" charset="2"/>
        <a:buBlip>
          <a:blip r:embed="rId15"/>
        </a:buBlip>
        <a:defRPr kumimoji="1" sz="2400" b="1">
          <a:solidFill>
            <a:srgbClr val="006600"/>
          </a:solidFill>
          <a:latin typeface="+mn-lt"/>
          <a:ea typeface="+mn-ea"/>
        </a:defRPr>
      </a:lvl2pPr>
      <a:lvl3pPr marL="1143000" indent="-228600" algn="l" rtl="0" eaLnBrk="0" fontAlgn="base" hangingPunct="0">
        <a:spcBef>
          <a:spcPct val="20000"/>
        </a:spcBef>
        <a:spcAft>
          <a:spcPct val="0"/>
        </a:spcAft>
        <a:buFont typeface="Wingdings" pitchFamily="2" charset="2"/>
        <a:buBlip>
          <a:blip r:embed="rId16"/>
        </a:buBlip>
        <a:defRPr kumimoji="1" sz="2000" b="1">
          <a:solidFill>
            <a:srgbClr val="990000"/>
          </a:solidFill>
          <a:latin typeface="+mn-lt"/>
          <a:ea typeface="+mn-ea"/>
        </a:defRPr>
      </a:lvl3pPr>
      <a:lvl4pPr marL="1600200" indent="-228600" algn="l" rtl="0" eaLnBrk="0" fontAlgn="base" hangingPunct="0">
        <a:spcBef>
          <a:spcPct val="20000"/>
        </a:spcBef>
        <a:spcAft>
          <a:spcPct val="0"/>
        </a:spcAft>
        <a:buChar char="–"/>
        <a:defRPr kumimoji="1" b="1">
          <a:solidFill>
            <a:schemeClr val="tx1"/>
          </a:solidFill>
          <a:latin typeface="+mn-lt"/>
          <a:ea typeface="+mn-ea"/>
        </a:defRPr>
      </a:lvl4pPr>
      <a:lvl5pPr marL="2057400" indent="-228600" algn="l" rtl="0" eaLnBrk="0" fontAlgn="base" hangingPunct="0">
        <a:spcBef>
          <a:spcPct val="20000"/>
        </a:spcBef>
        <a:spcAft>
          <a:spcPct val="0"/>
        </a:spcAft>
        <a:buChar char="»"/>
        <a:defRPr kumimoji="1" b="1">
          <a:solidFill>
            <a:srgbClr val="0000FF"/>
          </a:solidFill>
          <a:latin typeface="+mn-lt"/>
          <a:ea typeface="+mn-ea"/>
        </a:defRPr>
      </a:lvl5pPr>
      <a:lvl6pPr marL="2514600" indent="-228600" algn="l" rtl="0" fontAlgn="base">
        <a:spcBef>
          <a:spcPct val="20000"/>
        </a:spcBef>
        <a:spcAft>
          <a:spcPct val="0"/>
        </a:spcAft>
        <a:buChar char="»"/>
        <a:defRPr kumimoji="1" b="1">
          <a:solidFill>
            <a:srgbClr val="0000FF"/>
          </a:solidFill>
          <a:latin typeface="+mn-lt"/>
          <a:ea typeface="+mn-ea"/>
        </a:defRPr>
      </a:lvl6pPr>
      <a:lvl7pPr marL="2971800" indent="-228600" algn="l" rtl="0" fontAlgn="base">
        <a:spcBef>
          <a:spcPct val="20000"/>
        </a:spcBef>
        <a:spcAft>
          <a:spcPct val="0"/>
        </a:spcAft>
        <a:buChar char="»"/>
        <a:defRPr kumimoji="1" b="1">
          <a:solidFill>
            <a:srgbClr val="0000FF"/>
          </a:solidFill>
          <a:latin typeface="+mn-lt"/>
          <a:ea typeface="+mn-ea"/>
        </a:defRPr>
      </a:lvl7pPr>
      <a:lvl8pPr marL="3429000" indent="-228600" algn="l" rtl="0" fontAlgn="base">
        <a:spcBef>
          <a:spcPct val="20000"/>
        </a:spcBef>
        <a:spcAft>
          <a:spcPct val="0"/>
        </a:spcAft>
        <a:buChar char="»"/>
        <a:defRPr kumimoji="1" b="1">
          <a:solidFill>
            <a:srgbClr val="0000FF"/>
          </a:solidFill>
          <a:latin typeface="+mn-lt"/>
          <a:ea typeface="+mn-ea"/>
        </a:defRPr>
      </a:lvl8pPr>
      <a:lvl9pPr marL="3886200" indent="-228600" algn="l" rtl="0" fontAlgn="base">
        <a:spcBef>
          <a:spcPct val="20000"/>
        </a:spcBef>
        <a:spcAft>
          <a:spcPct val="0"/>
        </a:spcAft>
        <a:buChar char="»"/>
        <a:defRPr kumimoji="1" b="1">
          <a:solidFill>
            <a:srgbClr val="0000FF"/>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a:extLst>
              <a:ext uri="{FF2B5EF4-FFF2-40B4-BE49-F238E27FC236}">
                <a16:creationId xmlns:a16="http://schemas.microsoft.com/office/drawing/2014/main" id="{EA699773-3555-370A-B0BC-749855BAEDD6}"/>
              </a:ext>
            </a:extLst>
          </p:cNvPr>
          <p:cNvSpPr>
            <a:spLocks noGrp="1"/>
          </p:cNvSpPr>
          <p:nvPr>
            <p:ph sz="quarter" idx="12"/>
          </p:nvPr>
        </p:nvSpPr>
        <p:spPr>
          <a:xfrm>
            <a:off x="172015" y="1047964"/>
            <a:ext cx="5368705" cy="5271354"/>
          </a:xfrm>
        </p:spPr>
        <p:txBody>
          <a:bodyPr>
            <a:normAutofit fontScale="92500" lnSpcReduction="20000"/>
          </a:bodyPr>
          <a:lstStyle/>
          <a:p>
            <a:r>
              <a:rPr lang="zh-TW" altLang="en-US" sz="2000" dirty="0"/>
              <a:t>材質 </a:t>
            </a:r>
            <a:r>
              <a:rPr lang="en-US" altLang="zh-TW" sz="2000" dirty="0"/>
              <a:t>:</a:t>
            </a:r>
            <a:r>
              <a:rPr lang="zh-TW" altLang="en-US" sz="2000" dirty="0"/>
              <a:t> </a:t>
            </a:r>
            <a:r>
              <a:rPr lang="en-US" altLang="zh-TW" sz="2000" dirty="0"/>
              <a:t>SS304</a:t>
            </a:r>
          </a:p>
          <a:p>
            <a:r>
              <a:rPr lang="zh-TW" altLang="en-US" sz="2000" dirty="0"/>
              <a:t>數量 </a:t>
            </a:r>
            <a:r>
              <a:rPr lang="en-US" altLang="zh-TW" sz="2000" dirty="0"/>
              <a:t>:</a:t>
            </a:r>
            <a:r>
              <a:rPr lang="zh-TW" altLang="en-US" sz="2000" dirty="0"/>
              <a:t> </a:t>
            </a:r>
            <a:r>
              <a:rPr lang="en-US" altLang="zh-TW" sz="2000" dirty="0"/>
              <a:t>6</a:t>
            </a:r>
          </a:p>
          <a:p>
            <a:r>
              <a:rPr lang="zh-TW" altLang="en-US" sz="2000" dirty="0"/>
              <a:t>外箱尺寸 </a:t>
            </a:r>
            <a:r>
              <a:rPr lang="en-US" altLang="zh-TW" sz="2000" dirty="0"/>
              <a:t>:</a:t>
            </a:r>
            <a:r>
              <a:rPr lang="zh-TW" altLang="en-US" sz="2000" dirty="0"/>
              <a:t> </a:t>
            </a:r>
            <a:r>
              <a:rPr lang="en-US" altLang="zh-TW" sz="2000" dirty="0"/>
              <a:t>W450 x H750 x D300mm</a:t>
            </a:r>
            <a:r>
              <a:rPr lang="en-US" altLang="zh-TW" sz="1000" dirty="0"/>
              <a:t>(</a:t>
            </a:r>
            <a:r>
              <a:rPr lang="zh-TW" altLang="en-US" sz="1000" dirty="0"/>
              <a:t>不含隔熱板</a:t>
            </a:r>
            <a:r>
              <a:rPr lang="en-US" altLang="zh-TW" sz="1000" dirty="0"/>
              <a:t>)</a:t>
            </a:r>
            <a:endParaRPr lang="en-US" altLang="zh-TW" sz="2000" dirty="0"/>
          </a:p>
          <a:p>
            <a:r>
              <a:rPr lang="zh-TW" altLang="en-US" sz="2000" dirty="0"/>
              <a:t>外箱要求 </a:t>
            </a:r>
            <a:r>
              <a:rPr lang="en-US" altLang="zh-TW" sz="2000" dirty="0"/>
              <a:t>:</a:t>
            </a:r>
            <a:r>
              <a:rPr lang="zh-TW" altLang="en-US" sz="2000" dirty="0"/>
              <a:t> </a:t>
            </a:r>
            <a:endParaRPr lang="en-US" altLang="zh-TW" sz="2000" dirty="0"/>
          </a:p>
          <a:p>
            <a:pPr lvl="1"/>
            <a:r>
              <a:rPr lang="zh-TW" altLang="en-US" sz="1800" b="1" dirty="0">
                <a:solidFill>
                  <a:srgbClr val="FF0000"/>
                </a:solidFill>
              </a:rPr>
              <a:t>戶外壁掛盤</a:t>
            </a:r>
            <a:r>
              <a:rPr lang="en-US" altLang="zh-TW" sz="1800" dirty="0"/>
              <a:t>, </a:t>
            </a:r>
            <a:r>
              <a:rPr lang="zh-TW" altLang="en-US" sz="1800" dirty="0"/>
              <a:t>全密封</a:t>
            </a:r>
            <a:endParaRPr lang="en-US" altLang="zh-TW" sz="1800" dirty="0"/>
          </a:p>
          <a:p>
            <a:pPr lvl="1"/>
            <a:r>
              <a:rPr lang="zh-TW" altLang="en-US" sz="1800" dirty="0"/>
              <a:t>右隔熱板上側置中保留</a:t>
            </a:r>
            <a:r>
              <a:rPr lang="en-US" altLang="zh-TW" sz="1800" dirty="0"/>
              <a:t>60mm(</a:t>
            </a:r>
            <a:r>
              <a:rPr lang="zh-TW" altLang="en-US" sz="1800" dirty="0"/>
              <a:t>寬</a:t>
            </a:r>
            <a:r>
              <a:rPr lang="en-US" altLang="zh-TW" sz="1800" dirty="0"/>
              <a:t>)</a:t>
            </a:r>
            <a:r>
              <a:rPr lang="zh-TW" altLang="en-US" sz="1800" dirty="0"/>
              <a:t>右折</a:t>
            </a:r>
            <a:r>
              <a:rPr lang="en-US" altLang="zh-TW" sz="1800" dirty="0"/>
              <a:t>60mm</a:t>
            </a:r>
            <a:r>
              <a:rPr lang="zh-TW" altLang="en-US" sz="1800" dirty="0"/>
              <a:t>後</a:t>
            </a:r>
            <a:r>
              <a:rPr lang="en-US" altLang="zh-TW" sz="1800" dirty="0"/>
              <a:t>, </a:t>
            </a:r>
            <a:r>
              <a:rPr lang="zh-TW" altLang="en-US" sz="1800" dirty="0"/>
              <a:t>置中開</a:t>
            </a:r>
            <a:r>
              <a:rPr lang="el-GR" altLang="zh-TW" sz="1800" dirty="0">
                <a:latin typeface="微軟正黑體" panose="020B0604030504040204" pitchFamily="34" charset="-120"/>
                <a:ea typeface="微軟正黑體" panose="020B0604030504040204" pitchFamily="34" charset="-120"/>
              </a:rPr>
              <a:t>Φ</a:t>
            </a:r>
            <a:r>
              <a:rPr lang="en-US" altLang="zh-TW" sz="1800" dirty="0">
                <a:latin typeface="微軟正黑體" panose="020B0604030504040204" pitchFamily="34" charset="-120"/>
                <a:ea typeface="微軟正黑體" panose="020B0604030504040204" pitchFamily="34" charset="-120"/>
              </a:rPr>
              <a:t>12.5</a:t>
            </a:r>
            <a:r>
              <a:rPr lang="zh-TW" altLang="en-US" sz="1800" dirty="0">
                <a:latin typeface="微軟正黑體" panose="020B0604030504040204" pitchFamily="34" charset="-120"/>
                <a:ea typeface="微軟正黑體" panose="020B0604030504040204" pitchFamily="34" charset="-120"/>
              </a:rPr>
              <a:t> </a:t>
            </a:r>
            <a:r>
              <a:rPr lang="en-US" altLang="zh-TW" sz="1800" dirty="0">
                <a:latin typeface="微軟正黑體" panose="020B0604030504040204" pitchFamily="34" charset="-120"/>
                <a:ea typeface="微軟正黑體" panose="020B0604030504040204" pitchFamily="34" charset="-120"/>
              </a:rPr>
              <a:t>x1(</a:t>
            </a:r>
            <a:r>
              <a:rPr lang="zh-TW" altLang="en-US" sz="1800" dirty="0">
                <a:latin typeface="微軟正黑體" panose="020B0604030504040204" pitchFamily="34" charset="-120"/>
                <a:ea typeface="微軟正黑體" panose="020B0604030504040204" pitchFamily="34" charset="-120"/>
              </a:rPr>
              <a:t>鎖天線用</a:t>
            </a:r>
            <a:r>
              <a:rPr lang="en-US" altLang="zh-TW" sz="1800" dirty="0">
                <a:latin typeface="微軟正黑體" panose="020B0604030504040204" pitchFamily="34" charset="-120"/>
                <a:ea typeface="微軟正黑體" panose="020B0604030504040204" pitchFamily="34" charset="-120"/>
              </a:rPr>
              <a:t>)</a:t>
            </a:r>
            <a:endParaRPr lang="en-US" altLang="zh-TW" sz="1800" dirty="0"/>
          </a:p>
          <a:p>
            <a:pPr lvl="1"/>
            <a:r>
              <a:rPr lang="zh-TW" altLang="en-US" sz="1800" dirty="0"/>
              <a:t>要有中門</a:t>
            </a:r>
            <a:r>
              <a:rPr lang="en-US" altLang="zh-TW" sz="1800" dirty="0"/>
              <a:t>(</a:t>
            </a:r>
            <a:r>
              <a:rPr lang="zh-TW" altLang="en-US" sz="1800" dirty="0"/>
              <a:t>安裝</a:t>
            </a:r>
            <a:r>
              <a:rPr lang="en-US" altLang="zh-TW" sz="1800" dirty="0"/>
              <a:t>cMT2078X (HMI))</a:t>
            </a:r>
          </a:p>
          <a:p>
            <a:pPr lvl="1"/>
            <a:r>
              <a:rPr lang="zh-TW" altLang="en-US" sz="1800" dirty="0"/>
              <a:t>下方開孔</a:t>
            </a:r>
            <a:r>
              <a:rPr lang="el-GR" altLang="zh-TW" sz="1800" dirty="0">
                <a:latin typeface="微軟正黑體" panose="020B0604030504040204" pitchFamily="34" charset="-120"/>
                <a:ea typeface="微軟正黑體" panose="020B0604030504040204" pitchFamily="34" charset="-120"/>
              </a:rPr>
              <a:t>Φ</a:t>
            </a:r>
            <a:r>
              <a:rPr lang="en-US" altLang="zh-TW" sz="1800" dirty="0">
                <a:latin typeface="微軟正黑體" panose="020B0604030504040204" pitchFamily="34" charset="-120"/>
                <a:ea typeface="微軟正黑體" panose="020B0604030504040204" pitchFamily="34" charset="-120"/>
              </a:rPr>
              <a:t>50</a:t>
            </a:r>
            <a:r>
              <a:rPr lang="zh-TW" altLang="en-US" sz="1800" dirty="0">
                <a:latin typeface="微軟正黑體" panose="020B0604030504040204" pitchFamily="34" charset="-120"/>
                <a:ea typeface="微軟正黑體" panose="020B0604030504040204" pitchFamily="34" charset="-120"/>
              </a:rPr>
              <a:t> </a:t>
            </a:r>
            <a:r>
              <a:rPr lang="en-US" altLang="zh-TW" sz="1800" dirty="0">
                <a:latin typeface="微軟正黑體" panose="020B0604030504040204" pitchFamily="34" charset="-120"/>
                <a:ea typeface="微軟正黑體" panose="020B0604030504040204" pitchFamily="34" charset="-120"/>
              </a:rPr>
              <a:t>x2, </a:t>
            </a:r>
            <a:r>
              <a:rPr lang="el-GR" altLang="zh-TW" sz="1800" dirty="0">
                <a:latin typeface="微軟正黑體" panose="020B0604030504040204" pitchFamily="34" charset="-120"/>
                <a:ea typeface="微軟正黑體" panose="020B0604030504040204" pitchFamily="34" charset="-120"/>
              </a:rPr>
              <a:t>Φ</a:t>
            </a:r>
            <a:r>
              <a:rPr lang="en-US" altLang="zh-TW" sz="1800" dirty="0">
                <a:latin typeface="微軟正黑體" panose="020B0604030504040204" pitchFamily="34" charset="-120"/>
                <a:ea typeface="微軟正黑體" panose="020B0604030504040204" pitchFamily="34" charset="-120"/>
              </a:rPr>
              <a:t>30</a:t>
            </a:r>
            <a:r>
              <a:rPr lang="zh-TW" altLang="en-US" sz="1800" dirty="0">
                <a:latin typeface="微軟正黑體" panose="020B0604030504040204" pitchFamily="34" charset="-120"/>
                <a:ea typeface="微軟正黑體" panose="020B0604030504040204" pitchFamily="34" charset="-120"/>
              </a:rPr>
              <a:t> </a:t>
            </a:r>
            <a:r>
              <a:rPr lang="en-US" altLang="zh-TW" sz="1800" dirty="0">
                <a:latin typeface="微軟正黑體" panose="020B0604030504040204" pitchFamily="34" charset="-120"/>
                <a:ea typeface="微軟正黑體" panose="020B0604030504040204" pitchFamily="34" charset="-120"/>
              </a:rPr>
              <a:t>x2</a:t>
            </a:r>
            <a:r>
              <a:rPr lang="zh-TW" altLang="en-US" sz="1800" dirty="0">
                <a:latin typeface="微軟正黑體" panose="020B0604030504040204" pitchFamily="34" charset="-120"/>
                <a:ea typeface="微軟正黑體" panose="020B0604030504040204" pitchFamily="34" charset="-120"/>
              </a:rPr>
              <a:t> </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皆需附密封塞頭</a:t>
            </a:r>
            <a:r>
              <a:rPr lang="en-US" altLang="zh-TW" sz="1800" dirty="0">
                <a:latin typeface="微軟正黑體" panose="020B0604030504040204" pitchFamily="34" charset="-120"/>
                <a:ea typeface="微軟正黑體" panose="020B0604030504040204" pitchFamily="34" charset="-120"/>
              </a:rPr>
              <a:t>)</a:t>
            </a:r>
            <a:endParaRPr lang="en-US" altLang="zh-TW" sz="1800" dirty="0"/>
          </a:p>
          <a:p>
            <a:pPr lvl="1"/>
            <a:r>
              <a:rPr lang="zh-TW" altLang="en-US" sz="1800" dirty="0"/>
              <a:t>除了 後</a:t>
            </a:r>
            <a:r>
              <a:rPr lang="en-US" altLang="zh-TW" sz="1800" dirty="0"/>
              <a:t>/</a:t>
            </a:r>
            <a:r>
              <a:rPr lang="zh-TW" altLang="en-US" sz="1800" dirty="0"/>
              <a:t>下 方之外</a:t>
            </a:r>
            <a:r>
              <a:rPr lang="en-US" altLang="zh-TW" sz="1800" dirty="0"/>
              <a:t>, </a:t>
            </a:r>
            <a:r>
              <a:rPr lang="en-US" altLang="zh-TW" sz="1800" b="1" dirty="0">
                <a:solidFill>
                  <a:srgbClr val="FF0000"/>
                </a:solidFill>
              </a:rPr>
              <a:t>4</a:t>
            </a:r>
            <a:r>
              <a:rPr lang="zh-TW" altLang="en-US" sz="1800" b="1" dirty="0">
                <a:solidFill>
                  <a:srgbClr val="FF0000"/>
                </a:solidFill>
              </a:rPr>
              <a:t>個面都要加裝隔熱板</a:t>
            </a:r>
            <a:endParaRPr lang="en-US" altLang="zh-TW" sz="1800" b="1" dirty="0">
              <a:solidFill>
                <a:srgbClr val="FF0000"/>
              </a:solidFill>
            </a:endParaRPr>
          </a:p>
          <a:p>
            <a:r>
              <a:rPr lang="zh-TW" altLang="en-US" sz="2000" dirty="0"/>
              <a:t>機電工項</a:t>
            </a:r>
            <a:r>
              <a:rPr lang="en-US" altLang="zh-TW" sz="2000" dirty="0"/>
              <a:t>:</a:t>
            </a:r>
            <a:r>
              <a:rPr lang="zh-TW" altLang="en-US" sz="2000" dirty="0"/>
              <a:t> </a:t>
            </a:r>
            <a:endParaRPr lang="en-US" altLang="zh-TW" sz="2000" dirty="0"/>
          </a:p>
          <a:p>
            <a:pPr lvl="1"/>
            <a:r>
              <a:rPr lang="en-US" altLang="zh-TW" sz="1800" dirty="0"/>
              <a:t>PLC DO</a:t>
            </a:r>
            <a:r>
              <a:rPr lang="zh-TW" altLang="en-US" sz="1800" dirty="0"/>
              <a:t>輸出皆要過</a:t>
            </a:r>
            <a:r>
              <a:rPr lang="en-US" altLang="zh-TW" sz="1800" dirty="0"/>
              <a:t>WAGO</a:t>
            </a:r>
            <a:r>
              <a:rPr lang="en-US" altLang="zh-TW" sz="1400" dirty="0"/>
              <a:t>(24Vdc)</a:t>
            </a:r>
            <a:r>
              <a:rPr lang="zh-TW" altLang="en-US" sz="1400" dirty="0"/>
              <a:t> </a:t>
            </a:r>
            <a:r>
              <a:rPr lang="en-US" altLang="zh-TW" sz="1800" dirty="0"/>
              <a:t>Relay</a:t>
            </a:r>
          </a:p>
          <a:p>
            <a:pPr lvl="1"/>
            <a:r>
              <a:rPr lang="en-US" altLang="zh-TW" sz="1800" dirty="0"/>
              <a:t>PLC</a:t>
            </a:r>
            <a:r>
              <a:rPr lang="zh-TW" altLang="en-US" sz="1800" dirty="0"/>
              <a:t> </a:t>
            </a:r>
            <a:r>
              <a:rPr lang="en-US" altLang="zh-TW" sz="1800" dirty="0"/>
              <a:t>DI</a:t>
            </a:r>
            <a:r>
              <a:rPr lang="zh-TW" altLang="en-US" sz="1800" dirty="0"/>
              <a:t>輸入均接到</a:t>
            </a:r>
            <a:r>
              <a:rPr lang="en-US" altLang="zh-TW" sz="1800" dirty="0"/>
              <a:t>WAGO</a:t>
            </a:r>
            <a:r>
              <a:rPr lang="zh-TW" altLang="en-US" sz="1800" dirty="0"/>
              <a:t>端子座</a:t>
            </a:r>
            <a:endParaRPr lang="en-US" altLang="zh-TW" sz="1800" dirty="0"/>
          </a:p>
          <a:p>
            <a:pPr lvl="1"/>
            <a:r>
              <a:rPr lang="en-US" altLang="zh-TW" sz="1800" dirty="0"/>
              <a:t>WAGO</a:t>
            </a:r>
            <a:r>
              <a:rPr lang="zh-TW" altLang="en-US" sz="1800" dirty="0"/>
              <a:t>端子座須預留</a:t>
            </a:r>
            <a:r>
              <a:rPr lang="en-US" altLang="zh-TW" sz="1800" dirty="0"/>
              <a:t>DC24(+/-)</a:t>
            </a:r>
            <a:r>
              <a:rPr lang="zh-TW" altLang="en-US" sz="1800" dirty="0"/>
              <a:t>各</a:t>
            </a:r>
            <a:r>
              <a:rPr lang="en-US" altLang="zh-TW" sz="1800" dirty="0"/>
              <a:t>20</a:t>
            </a:r>
            <a:r>
              <a:rPr lang="zh-TW" altLang="en-US" sz="1800" dirty="0"/>
              <a:t>組點位</a:t>
            </a:r>
            <a:endParaRPr lang="en-US" altLang="zh-TW" sz="1800" dirty="0"/>
          </a:p>
          <a:p>
            <a:pPr lvl="1"/>
            <a:r>
              <a:rPr lang="en-US" altLang="zh-TW" sz="1800" dirty="0"/>
              <a:t>Fuji </a:t>
            </a:r>
            <a:r>
              <a:rPr lang="el-GR" altLang="zh-TW" sz="1800" dirty="0">
                <a:latin typeface="微軟正黑體" panose="020B0604030504040204" pitchFamily="34" charset="-120"/>
                <a:ea typeface="微軟正黑體" panose="020B0604030504040204" pitchFamily="34" charset="-120"/>
              </a:rPr>
              <a:t>Φ</a:t>
            </a:r>
            <a:r>
              <a:rPr lang="en-US" altLang="zh-TW" sz="1800" dirty="0">
                <a:latin typeface="微軟正黑體" panose="020B0604030504040204" pitchFamily="34" charset="-120"/>
                <a:ea typeface="微軟正黑體" panose="020B0604030504040204" pitchFamily="34" charset="-120"/>
              </a:rPr>
              <a:t>30</a:t>
            </a:r>
            <a:r>
              <a:rPr lang="zh-TW" altLang="en-US" sz="1800" dirty="0">
                <a:latin typeface="微軟正黑體" panose="020B0604030504040204" pitchFamily="34" charset="-120"/>
                <a:ea typeface="微軟正黑體" panose="020B0604030504040204" pitchFamily="34" charset="-120"/>
              </a:rPr>
              <a:t>面板指示燈</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白</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綠</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紅</a:t>
            </a:r>
            <a:r>
              <a:rPr lang="en-US" altLang="zh-TW" sz="1800" dirty="0">
                <a:latin typeface="微軟正黑體" panose="020B0604030504040204" pitchFamily="34" charset="-120"/>
                <a:ea typeface="微軟正黑體" panose="020B0604030504040204" pitchFamily="34" charset="-120"/>
              </a:rPr>
              <a:t>)</a:t>
            </a:r>
          </a:p>
          <a:p>
            <a:pPr lvl="1"/>
            <a:r>
              <a:rPr lang="en-US" altLang="zh-TW" sz="1800" dirty="0"/>
              <a:t>Fuji </a:t>
            </a:r>
            <a:r>
              <a:rPr lang="en-US" altLang="zh-TW" sz="1800" dirty="0">
                <a:latin typeface="微軟正黑體" panose="020B0604030504040204" pitchFamily="34" charset="-120"/>
                <a:ea typeface="微軟正黑體" panose="020B0604030504040204" pitchFamily="34" charset="-120"/>
              </a:rPr>
              <a:t>EPO</a:t>
            </a:r>
            <a:r>
              <a:rPr lang="zh-TW" altLang="en-US" sz="1800" dirty="0">
                <a:latin typeface="微軟正黑體" panose="020B0604030504040204" pitchFamily="34" charset="-120"/>
                <a:ea typeface="微軟正黑體" panose="020B0604030504040204" pitchFamily="34" charset="-120"/>
              </a:rPr>
              <a:t> 壓扣</a:t>
            </a:r>
            <a:r>
              <a:rPr lang="en-US" altLang="zh-TW" sz="1800" dirty="0">
                <a:latin typeface="微軟正黑體" panose="020B0604030504040204" pitchFamily="34" charset="-120"/>
                <a:ea typeface="微軟正黑體" panose="020B0604030504040204" pitchFamily="34" charset="-120"/>
              </a:rPr>
              <a:t>x1</a:t>
            </a:r>
            <a:endParaRPr lang="en-US" altLang="zh-TW" sz="1800" dirty="0"/>
          </a:p>
          <a:p>
            <a:pPr lvl="1"/>
            <a:r>
              <a:rPr lang="zh-TW" altLang="en-US" sz="1800" dirty="0"/>
              <a:t>盤內配線</a:t>
            </a:r>
            <a:endParaRPr lang="en-US" altLang="zh-TW" sz="1800" dirty="0"/>
          </a:p>
        </p:txBody>
      </p:sp>
      <p:sp>
        <p:nvSpPr>
          <p:cNvPr id="4" name="投影片編號版面配置區 3">
            <a:extLst>
              <a:ext uri="{FF2B5EF4-FFF2-40B4-BE49-F238E27FC236}">
                <a16:creationId xmlns:a16="http://schemas.microsoft.com/office/drawing/2014/main" id="{020918BA-D8D5-0E17-9338-7A97CB5356DF}"/>
              </a:ext>
            </a:extLst>
          </p:cNvPr>
          <p:cNvSpPr>
            <a:spLocks noGrp="1"/>
          </p:cNvSpPr>
          <p:nvPr>
            <p:ph type="sldNum" sz="quarter" idx="4"/>
          </p:nvPr>
        </p:nvSpPr>
        <p:spPr/>
        <p:txBody>
          <a:bodyPr/>
          <a:lstStyle/>
          <a:p>
            <a:fld id="{DAEE628D-6D48-464E-97C1-FF1A3360238A}" type="slidenum">
              <a:rPr lang="en-US" altLang="zh-TW" smtClean="0"/>
              <a:pPr/>
              <a:t>1</a:t>
            </a:fld>
            <a:endParaRPr lang="en-US" dirty="0"/>
          </a:p>
        </p:txBody>
      </p:sp>
      <p:sp>
        <p:nvSpPr>
          <p:cNvPr id="6" name="標題 2">
            <a:extLst>
              <a:ext uri="{FF2B5EF4-FFF2-40B4-BE49-F238E27FC236}">
                <a16:creationId xmlns:a16="http://schemas.microsoft.com/office/drawing/2014/main" id="{FFC745A8-187A-F6F2-D61D-17EA74A239D3}"/>
              </a:ext>
            </a:extLst>
          </p:cNvPr>
          <p:cNvSpPr>
            <a:spLocks noGrp="1"/>
          </p:cNvSpPr>
          <p:nvPr>
            <p:ph type="title"/>
          </p:nvPr>
        </p:nvSpPr>
        <p:spPr>
          <a:xfrm>
            <a:off x="450850" y="60397"/>
            <a:ext cx="8369300" cy="736600"/>
          </a:xfrm>
        </p:spPr>
        <p:txBody>
          <a:bodyPr/>
          <a:lstStyle/>
          <a:p>
            <a:r>
              <a:rPr lang="en-US" altLang="zh-TW" dirty="0"/>
              <a:t>YFY</a:t>
            </a:r>
            <a:r>
              <a:rPr lang="zh-TW" altLang="en-US" dirty="0"/>
              <a:t> 防災儲能</a:t>
            </a:r>
            <a:r>
              <a:rPr lang="en-US" altLang="zh-TW" dirty="0" err="1"/>
              <a:t>UBox</a:t>
            </a:r>
            <a:r>
              <a:rPr lang="zh-TW" altLang="en-US" dirty="0"/>
              <a:t>機電盤</a:t>
            </a:r>
            <a:r>
              <a:rPr lang="en-US" altLang="zh-TW" dirty="0"/>
              <a:t>-1</a:t>
            </a:r>
            <a:endParaRPr lang="zh-TW" altLang="en-US" dirty="0"/>
          </a:p>
        </p:txBody>
      </p:sp>
      <p:sp>
        <p:nvSpPr>
          <p:cNvPr id="3" name="內容版面配置區 1">
            <a:extLst>
              <a:ext uri="{FF2B5EF4-FFF2-40B4-BE49-F238E27FC236}">
                <a16:creationId xmlns:a16="http://schemas.microsoft.com/office/drawing/2014/main" id="{8B483C6C-4B22-9D88-07E6-BA8A3F72EB51}"/>
              </a:ext>
            </a:extLst>
          </p:cNvPr>
          <p:cNvSpPr txBox="1">
            <a:spLocks/>
          </p:cNvSpPr>
          <p:nvPr/>
        </p:nvSpPr>
        <p:spPr>
          <a:xfrm>
            <a:off x="5540721" y="1047964"/>
            <a:ext cx="3503691" cy="5271354"/>
          </a:xfrm>
          <a:prstGeom prst="rect">
            <a:avLst/>
          </a:prstGeom>
        </p:spPr>
        <p:txBody>
          <a:bodyPr vert="horz" lIns="91440" tIns="45720" rIns="91440" bIns="45720" rtlCol="0">
            <a:normAutofit/>
          </a:bodyPr>
          <a:lstStyle>
            <a:lvl1pPr marL="324000" marR="0" indent="-324000" algn="l" defTabSz="914400" rtl="0" eaLnBrk="0" fontAlgn="base" latinLnBrk="0" hangingPunct="0">
              <a:lnSpc>
                <a:spcPct val="100000"/>
              </a:lnSpc>
              <a:spcBef>
                <a:spcPts val="1500"/>
              </a:spcBef>
              <a:spcAft>
                <a:spcPct val="0"/>
              </a:spcAft>
              <a:buClr>
                <a:srgbClr val="141414"/>
              </a:buClr>
              <a:buSzPct val="120000"/>
              <a:buFont typeface="Arial" panose="020B0604020202020204" pitchFamily="34" charset="0"/>
              <a:buChar char="•"/>
              <a:tabLst/>
              <a:defRPr kumimoji="1" lang="zh-TW" altLang="en-US" sz="3200" b="0" kern="0" noProof="0" dirty="0" smtClean="0">
                <a:solidFill>
                  <a:schemeClr val="tx1">
                    <a:lumMod val="85000"/>
                    <a:lumOff val="15000"/>
                  </a:schemeClr>
                </a:solidFill>
                <a:latin typeface="+mj-ea"/>
                <a:ea typeface="+mj-ea"/>
                <a:cs typeface="+mn-cs"/>
              </a:defRPr>
            </a:lvl1pPr>
            <a:lvl2pPr marL="720000" indent="-252000" algn="l" rtl="0" eaLnBrk="0" fontAlgn="base" hangingPunct="0">
              <a:lnSpc>
                <a:spcPct val="100000"/>
              </a:lnSpc>
              <a:spcBef>
                <a:spcPct val="20000"/>
              </a:spcBef>
              <a:spcAft>
                <a:spcPct val="0"/>
              </a:spcAft>
              <a:buFont typeface="Arial" panose="020B0604020202020204" pitchFamily="34" charset="0"/>
              <a:buChar char="▪"/>
              <a:defRPr kumimoji="1" lang="zh-TW" altLang="en-US" sz="2400" b="0" kern="0" baseline="0" noProof="0" dirty="0" smtClean="0">
                <a:solidFill>
                  <a:schemeClr val="accent1">
                    <a:lumMod val="75000"/>
                  </a:schemeClr>
                </a:solidFill>
                <a:latin typeface="+mn-lt"/>
                <a:ea typeface="+mn-ea"/>
                <a:cs typeface="+mn-cs"/>
              </a:defRPr>
            </a:lvl2pPr>
            <a:lvl3pPr marL="1080000" indent="-288000" algn="l" rtl="0" eaLnBrk="0" fontAlgn="base" hangingPunct="0">
              <a:lnSpc>
                <a:spcPct val="110000"/>
              </a:lnSpc>
              <a:spcBef>
                <a:spcPct val="20000"/>
              </a:spcBef>
              <a:spcAft>
                <a:spcPct val="0"/>
              </a:spcAft>
              <a:buSzPct val="80000"/>
              <a:buFont typeface="+mj-lt"/>
              <a:buAutoNum type="alphaLcPeriod"/>
              <a:defRPr kumimoji="1" lang="zh-TW" altLang="en-US" sz="2000" kern="0" noProof="0" dirty="0" smtClean="0">
                <a:solidFill>
                  <a:schemeClr val="accent4">
                    <a:lumMod val="75000"/>
                  </a:schemeClr>
                </a:solidFill>
                <a:latin typeface="+mn-lt"/>
                <a:ea typeface="+mn-ea"/>
                <a:cs typeface="+mn-cs"/>
              </a:defRPr>
            </a:lvl3pPr>
            <a:lvl4pPr marL="1404000" indent="-252000" algn="l" rtl="0" eaLnBrk="0" fontAlgn="base" hangingPunct="0">
              <a:lnSpc>
                <a:spcPct val="110000"/>
              </a:lnSpc>
              <a:spcBef>
                <a:spcPct val="20000"/>
              </a:spcBef>
              <a:spcAft>
                <a:spcPct val="0"/>
              </a:spcAft>
              <a:buSzPct val="100000"/>
              <a:buFont typeface="Arial" panose="020B0604020202020204" pitchFamily="34" charset="0"/>
              <a:buChar char="»"/>
              <a:defRPr kumimoji="1" lang="zh-TW" altLang="en-US" sz="2000" kern="0" noProof="0" dirty="0" smtClean="0">
                <a:solidFill>
                  <a:schemeClr val="accent2">
                    <a:lumMod val="75000"/>
                  </a:schemeClr>
                </a:solidFill>
                <a:latin typeface="+mn-lt"/>
                <a:ea typeface="+mn-ea"/>
                <a:cs typeface="+mn-cs"/>
              </a:defRPr>
            </a:lvl4pPr>
            <a:lvl5pPr marL="1728000" indent="-324000" algn="l" rtl="0" eaLnBrk="0" fontAlgn="base" hangingPunct="0">
              <a:lnSpc>
                <a:spcPct val="110000"/>
              </a:lnSpc>
              <a:spcBef>
                <a:spcPct val="20000"/>
              </a:spcBef>
              <a:spcAft>
                <a:spcPct val="0"/>
              </a:spcAft>
              <a:buAutoNum type="circleNumWdWhitePlain"/>
              <a:defRPr kumimoji="1" lang="zh-TW" altLang="en-US" sz="2000" kern="0" dirty="0">
                <a:solidFill>
                  <a:schemeClr val="tx1">
                    <a:lumMod val="65000"/>
                    <a:lumOff val="35000"/>
                  </a:schemeClr>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r>
              <a:rPr lang="zh-TW" altLang="en-US" sz="2000" dirty="0"/>
              <a:t>安裝設備</a:t>
            </a:r>
            <a:r>
              <a:rPr lang="en-US" altLang="zh-TW" sz="2000" dirty="0"/>
              <a:t>(</a:t>
            </a:r>
            <a:r>
              <a:rPr lang="zh-TW" altLang="en-US" sz="2000" dirty="0"/>
              <a:t>每套</a:t>
            </a:r>
            <a:r>
              <a:rPr lang="en-US" altLang="zh-TW" sz="2000" dirty="0"/>
              <a:t>)</a:t>
            </a:r>
            <a:r>
              <a:rPr lang="zh-TW" altLang="en-US" sz="2000" dirty="0"/>
              <a:t> </a:t>
            </a:r>
            <a:r>
              <a:rPr lang="en-US" altLang="zh-TW" sz="2000" dirty="0"/>
              <a:t>:</a:t>
            </a:r>
          </a:p>
          <a:p>
            <a:pPr lvl="1"/>
            <a:r>
              <a:rPr lang="zh-TW" altLang="en-US" sz="1800" dirty="0"/>
              <a:t>得標廠商購買</a:t>
            </a:r>
            <a:endParaRPr lang="en-US" altLang="zh-TW" sz="1800" dirty="0"/>
          </a:p>
          <a:p>
            <a:pPr lvl="2">
              <a:buFont typeface="Wingdings" panose="05000000000000000000" pitchFamily="2" charset="2"/>
              <a:buChar char="l"/>
            </a:pPr>
            <a:r>
              <a:rPr lang="en-US" altLang="zh-TW" sz="1400" dirty="0"/>
              <a:t>PLC : AB</a:t>
            </a:r>
            <a:r>
              <a:rPr lang="zh-TW" altLang="en-US" sz="1400" dirty="0"/>
              <a:t> </a:t>
            </a:r>
            <a:r>
              <a:rPr lang="en-US" altLang="zh-TW" sz="1400" dirty="0"/>
              <a:t>1766L-BXB @1</a:t>
            </a:r>
          </a:p>
          <a:p>
            <a:pPr lvl="2">
              <a:buFont typeface="Wingdings" panose="05000000000000000000" pitchFamily="2" charset="2"/>
              <a:buChar char="l"/>
            </a:pPr>
            <a:r>
              <a:rPr lang="en-US" altLang="zh-TW" sz="1400" dirty="0"/>
              <a:t>HMI : cMT2078X @1</a:t>
            </a:r>
          </a:p>
          <a:p>
            <a:pPr lvl="2">
              <a:buFont typeface="Wingdings" panose="05000000000000000000" pitchFamily="2" charset="2"/>
              <a:buChar char="l"/>
            </a:pPr>
            <a:r>
              <a:rPr lang="en-US" altLang="zh-TW" sz="1400" dirty="0"/>
              <a:t>PS</a:t>
            </a:r>
            <a:r>
              <a:rPr lang="zh-TW" altLang="en-US" sz="1400" dirty="0"/>
              <a:t> </a:t>
            </a:r>
            <a:r>
              <a:rPr lang="en-US" altLang="zh-TW" sz="1400" dirty="0"/>
              <a:t>:</a:t>
            </a:r>
            <a:r>
              <a:rPr lang="zh-TW" altLang="en-US" sz="1400" dirty="0"/>
              <a:t> </a:t>
            </a:r>
            <a:r>
              <a:rPr lang="en-US" altLang="zh-TW" sz="1400" dirty="0"/>
              <a:t>MW</a:t>
            </a:r>
            <a:r>
              <a:rPr lang="zh-TW" altLang="en-US" sz="1400" dirty="0"/>
              <a:t> </a:t>
            </a:r>
            <a:r>
              <a:rPr lang="en-US" altLang="zh-TW" sz="1400" dirty="0"/>
              <a:t>SDR-240-24 @1 </a:t>
            </a:r>
          </a:p>
          <a:p>
            <a:pPr lvl="1"/>
            <a:r>
              <a:rPr lang="en-US" altLang="zh-TW" sz="1800" dirty="0"/>
              <a:t>ITRI</a:t>
            </a:r>
            <a:r>
              <a:rPr lang="zh-TW" altLang="en-US" sz="1800" dirty="0"/>
              <a:t>供應</a:t>
            </a:r>
            <a:endParaRPr lang="en-US" altLang="zh-TW" sz="1800" dirty="0"/>
          </a:p>
          <a:p>
            <a:pPr lvl="2">
              <a:buFont typeface="Wingdings" panose="05000000000000000000" pitchFamily="2" charset="2"/>
              <a:buChar char="l"/>
            </a:pPr>
            <a:r>
              <a:rPr lang="en-US" altLang="zh-TW" sz="1400" dirty="0"/>
              <a:t>HUB</a:t>
            </a:r>
            <a:r>
              <a:rPr lang="zh-TW" altLang="en-US" sz="1400" dirty="0"/>
              <a:t> </a:t>
            </a:r>
            <a:r>
              <a:rPr lang="en-US" altLang="zh-TW" sz="1400" dirty="0"/>
              <a:t>:</a:t>
            </a:r>
            <a:r>
              <a:rPr lang="zh-TW" altLang="en-US" sz="1400" dirty="0"/>
              <a:t> </a:t>
            </a:r>
            <a:r>
              <a:rPr lang="en-US" altLang="zh-TW" sz="1400" dirty="0"/>
              <a:t>EDS-4012 @1</a:t>
            </a:r>
          </a:p>
          <a:p>
            <a:pPr lvl="2">
              <a:buFont typeface="Wingdings" panose="05000000000000000000" pitchFamily="2" charset="2"/>
              <a:buChar char="l"/>
            </a:pPr>
            <a:r>
              <a:rPr lang="en-US" altLang="zh-TW" sz="1400" dirty="0"/>
              <a:t>Router : M331 @1</a:t>
            </a:r>
          </a:p>
          <a:p>
            <a:pPr lvl="2">
              <a:buFont typeface="Wingdings" panose="05000000000000000000" pitchFamily="2" charset="2"/>
              <a:buChar char="l"/>
            </a:pPr>
            <a:r>
              <a:rPr lang="en-US" altLang="zh-TW" sz="1400" dirty="0" err="1"/>
              <a:t>Mgate</a:t>
            </a:r>
            <a:r>
              <a:rPr lang="en-US" altLang="zh-TW" sz="1400" dirty="0"/>
              <a:t> : </a:t>
            </a:r>
            <a:r>
              <a:rPr lang="zh-TW" altLang="en-US" sz="1400" dirty="0"/>
              <a:t> </a:t>
            </a:r>
            <a:r>
              <a:rPr lang="en-US" altLang="zh-TW" sz="1400" dirty="0"/>
              <a:t>5109-T @1</a:t>
            </a:r>
          </a:p>
          <a:p>
            <a:pPr lvl="2">
              <a:buFont typeface="Wingdings" panose="05000000000000000000" pitchFamily="2" charset="2"/>
              <a:buChar char="l"/>
            </a:pPr>
            <a:r>
              <a:rPr lang="en-US" altLang="zh-TW" sz="1400" dirty="0"/>
              <a:t>IPC  @1</a:t>
            </a:r>
          </a:p>
          <a:p>
            <a:pPr lvl="2">
              <a:buFont typeface="Wingdings" panose="05000000000000000000" pitchFamily="2" charset="2"/>
              <a:buChar char="l"/>
            </a:pPr>
            <a:endParaRPr lang="en-US" altLang="zh-TW" sz="1400" dirty="0"/>
          </a:p>
        </p:txBody>
      </p:sp>
    </p:spTree>
    <p:extLst>
      <p:ext uri="{BB962C8B-B14F-4D97-AF65-F5344CB8AC3E}">
        <p14:creationId xmlns:p14="http://schemas.microsoft.com/office/powerpoint/2010/main" val="2874886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a:extLst>
              <a:ext uri="{FF2B5EF4-FFF2-40B4-BE49-F238E27FC236}">
                <a16:creationId xmlns:a16="http://schemas.microsoft.com/office/drawing/2014/main" id="{EA699773-3555-370A-B0BC-749855BAEDD6}"/>
              </a:ext>
            </a:extLst>
          </p:cNvPr>
          <p:cNvSpPr>
            <a:spLocks noGrp="1"/>
          </p:cNvSpPr>
          <p:nvPr>
            <p:ph sz="quarter" idx="12"/>
          </p:nvPr>
        </p:nvSpPr>
        <p:spPr>
          <a:xfrm>
            <a:off x="172015" y="1047964"/>
            <a:ext cx="5368705" cy="5271354"/>
          </a:xfrm>
        </p:spPr>
        <p:txBody>
          <a:bodyPr>
            <a:normAutofit fontScale="92500" lnSpcReduction="20000"/>
          </a:bodyPr>
          <a:lstStyle/>
          <a:p>
            <a:r>
              <a:rPr lang="zh-TW" altLang="en-US" sz="2000" dirty="0"/>
              <a:t>材質 </a:t>
            </a:r>
            <a:r>
              <a:rPr lang="en-US" altLang="zh-TW" sz="2000" dirty="0"/>
              <a:t>:</a:t>
            </a:r>
            <a:r>
              <a:rPr lang="zh-TW" altLang="en-US" sz="2000" dirty="0"/>
              <a:t> </a:t>
            </a:r>
            <a:r>
              <a:rPr lang="en-US" altLang="zh-TW" sz="2000" dirty="0"/>
              <a:t>SS304</a:t>
            </a:r>
          </a:p>
          <a:p>
            <a:r>
              <a:rPr lang="zh-TW" altLang="en-US" sz="2000" dirty="0"/>
              <a:t>數量 </a:t>
            </a:r>
            <a:r>
              <a:rPr lang="en-US" altLang="zh-TW" sz="2000" dirty="0"/>
              <a:t>:</a:t>
            </a:r>
            <a:r>
              <a:rPr lang="zh-TW" altLang="en-US" sz="2000" dirty="0"/>
              <a:t> </a:t>
            </a:r>
            <a:r>
              <a:rPr lang="en-US" altLang="zh-TW" sz="2000" dirty="0"/>
              <a:t>1</a:t>
            </a:r>
          </a:p>
          <a:p>
            <a:r>
              <a:rPr lang="zh-TW" altLang="en-US" sz="2000" dirty="0"/>
              <a:t>外箱尺寸 </a:t>
            </a:r>
            <a:r>
              <a:rPr lang="en-US" altLang="zh-TW" sz="2000" dirty="0"/>
              <a:t>:</a:t>
            </a:r>
            <a:r>
              <a:rPr lang="zh-TW" altLang="en-US" sz="2000" dirty="0"/>
              <a:t> </a:t>
            </a:r>
            <a:r>
              <a:rPr lang="en-US" altLang="zh-TW" sz="2000" dirty="0"/>
              <a:t>W380 x H800 x D250mm</a:t>
            </a:r>
          </a:p>
          <a:p>
            <a:r>
              <a:rPr lang="zh-TW" altLang="en-US" sz="2000" dirty="0"/>
              <a:t>外箱要求 </a:t>
            </a:r>
            <a:r>
              <a:rPr lang="en-US" altLang="zh-TW" sz="2000" dirty="0"/>
              <a:t>:</a:t>
            </a:r>
            <a:r>
              <a:rPr lang="zh-TW" altLang="en-US" sz="2000" dirty="0"/>
              <a:t> </a:t>
            </a:r>
            <a:endParaRPr lang="en-US" altLang="zh-TW" sz="2000" dirty="0"/>
          </a:p>
          <a:p>
            <a:pPr lvl="1"/>
            <a:r>
              <a:rPr lang="zh-TW" altLang="en-US" sz="1800" b="1" dirty="0">
                <a:solidFill>
                  <a:srgbClr val="FF0000"/>
                </a:solidFill>
              </a:rPr>
              <a:t>室內盤</a:t>
            </a:r>
            <a:r>
              <a:rPr lang="en-US" altLang="zh-TW" sz="1800" dirty="0"/>
              <a:t>, </a:t>
            </a:r>
            <a:r>
              <a:rPr lang="zh-TW" altLang="en-US" sz="1800" dirty="0"/>
              <a:t>需有通風扇</a:t>
            </a:r>
            <a:r>
              <a:rPr lang="en-US" altLang="zh-TW" sz="1200" dirty="0"/>
              <a:t>(24Vdc) </a:t>
            </a:r>
            <a:r>
              <a:rPr lang="zh-TW" altLang="en-US" sz="1800" dirty="0"/>
              <a:t>與 進氣口</a:t>
            </a:r>
            <a:endParaRPr lang="en-US" altLang="zh-TW" sz="1800" dirty="0"/>
          </a:p>
          <a:p>
            <a:pPr lvl="1"/>
            <a:r>
              <a:rPr lang="zh-TW" altLang="en-US" sz="1800" dirty="0"/>
              <a:t>不用中門</a:t>
            </a:r>
            <a:endParaRPr lang="en-US" altLang="zh-TW" sz="1800" dirty="0"/>
          </a:p>
          <a:p>
            <a:pPr lvl="1"/>
            <a:r>
              <a:rPr lang="zh-TW" altLang="en-US" sz="1800" dirty="0"/>
              <a:t>前門安裝</a:t>
            </a:r>
            <a:r>
              <a:rPr lang="en-US" altLang="zh-TW" sz="1800" dirty="0"/>
              <a:t>HMI</a:t>
            </a:r>
            <a:r>
              <a:rPr lang="zh-TW" altLang="en-US" sz="1800" dirty="0"/>
              <a:t> </a:t>
            </a:r>
            <a:r>
              <a:rPr lang="en-US" altLang="zh-TW" sz="1800" dirty="0"/>
              <a:t>(cMT2078X)</a:t>
            </a:r>
          </a:p>
          <a:p>
            <a:pPr lvl="1"/>
            <a:r>
              <a:rPr lang="zh-TW" altLang="en-US" sz="1800" dirty="0"/>
              <a:t>下方開孔</a:t>
            </a:r>
            <a:r>
              <a:rPr lang="el-GR" altLang="zh-TW" sz="1800" dirty="0">
                <a:latin typeface="微軟正黑體" panose="020B0604030504040204" pitchFamily="34" charset="-120"/>
                <a:ea typeface="微軟正黑體" panose="020B0604030504040204" pitchFamily="34" charset="-120"/>
              </a:rPr>
              <a:t>Φ</a:t>
            </a:r>
            <a:r>
              <a:rPr lang="en-US" altLang="zh-TW" sz="1800" dirty="0">
                <a:latin typeface="微軟正黑體" panose="020B0604030504040204" pitchFamily="34" charset="-120"/>
                <a:ea typeface="微軟正黑體" panose="020B0604030504040204" pitchFamily="34" charset="-120"/>
              </a:rPr>
              <a:t>50</a:t>
            </a:r>
            <a:r>
              <a:rPr lang="zh-TW" altLang="en-US" sz="1800" dirty="0">
                <a:latin typeface="微軟正黑體" panose="020B0604030504040204" pitchFamily="34" charset="-120"/>
                <a:ea typeface="微軟正黑體" panose="020B0604030504040204" pitchFamily="34" charset="-120"/>
              </a:rPr>
              <a:t> </a:t>
            </a:r>
            <a:r>
              <a:rPr lang="en-US" altLang="zh-TW" sz="1800" dirty="0">
                <a:latin typeface="微軟正黑體" panose="020B0604030504040204" pitchFamily="34" charset="-120"/>
                <a:ea typeface="微軟正黑體" panose="020B0604030504040204" pitchFamily="34" charset="-120"/>
              </a:rPr>
              <a:t>x2, </a:t>
            </a:r>
            <a:r>
              <a:rPr lang="el-GR" altLang="zh-TW" sz="1800" dirty="0">
                <a:latin typeface="微軟正黑體" panose="020B0604030504040204" pitchFamily="34" charset="-120"/>
                <a:ea typeface="微軟正黑體" panose="020B0604030504040204" pitchFamily="34" charset="-120"/>
              </a:rPr>
              <a:t>Φ</a:t>
            </a:r>
            <a:r>
              <a:rPr lang="en-US" altLang="zh-TW" sz="1800" dirty="0">
                <a:latin typeface="微軟正黑體" panose="020B0604030504040204" pitchFamily="34" charset="-120"/>
                <a:ea typeface="微軟正黑體" panose="020B0604030504040204" pitchFamily="34" charset="-120"/>
              </a:rPr>
              <a:t>30</a:t>
            </a:r>
            <a:r>
              <a:rPr lang="zh-TW" altLang="en-US" sz="1800" dirty="0">
                <a:latin typeface="微軟正黑體" panose="020B0604030504040204" pitchFamily="34" charset="-120"/>
                <a:ea typeface="微軟正黑體" panose="020B0604030504040204" pitchFamily="34" charset="-120"/>
              </a:rPr>
              <a:t> </a:t>
            </a:r>
            <a:r>
              <a:rPr lang="en-US" altLang="zh-TW" sz="1800" dirty="0">
                <a:latin typeface="微軟正黑體" panose="020B0604030504040204" pitchFamily="34" charset="-120"/>
                <a:ea typeface="微軟正黑體" panose="020B0604030504040204" pitchFamily="34" charset="-120"/>
              </a:rPr>
              <a:t>x2</a:t>
            </a:r>
          </a:p>
          <a:p>
            <a:pPr lvl="1"/>
            <a:r>
              <a:rPr lang="zh-TW" altLang="en-US" sz="1800" dirty="0">
                <a:latin typeface="微軟正黑體" panose="020B0604030504040204" pitchFamily="34" charset="-120"/>
                <a:ea typeface="微軟正黑體" panose="020B0604030504040204" pitchFamily="34" charset="-120"/>
              </a:rPr>
              <a:t>盤體吊耳 做在前方</a:t>
            </a:r>
            <a:endParaRPr lang="en-US" altLang="zh-TW" sz="1800" dirty="0">
              <a:latin typeface="微軟正黑體" panose="020B0604030504040204" pitchFamily="34" charset="-120"/>
              <a:ea typeface="微軟正黑體" panose="020B0604030504040204" pitchFamily="34" charset="-120"/>
            </a:endParaRPr>
          </a:p>
          <a:p>
            <a:r>
              <a:rPr lang="zh-TW" altLang="en-US" sz="2000" dirty="0"/>
              <a:t>機電工項</a:t>
            </a:r>
            <a:r>
              <a:rPr lang="en-US" altLang="zh-TW" sz="2000" dirty="0"/>
              <a:t>:</a:t>
            </a:r>
            <a:r>
              <a:rPr lang="zh-TW" altLang="en-US" sz="2000" dirty="0"/>
              <a:t> </a:t>
            </a:r>
            <a:endParaRPr lang="en-US" altLang="zh-TW" sz="2000" dirty="0"/>
          </a:p>
          <a:p>
            <a:pPr lvl="1"/>
            <a:r>
              <a:rPr lang="en-US" altLang="zh-TW" sz="1800" dirty="0"/>
              <a:t>PLC DO</a:t>
            </a:r>
            <a:r>
              <a:rPr lang="zh-TW" altLang="en-US" sz="1800" dirty="0"/>
              <a:t>輸出皆要過</a:t>
            </a:r>
            <a:r>
              <a:rPr lang="en-US" altLang="zh-TW" sz="1800" dirty="0"/>
              <a:t>WAGO</a:t>
            </a:r>
            <a:r>
              <a:rPr lang="en-US" altLang="zh-TW" sz="1400" dirty="0"/>
              <a:t>(24Vdc)</a:t>
            </a:r>
            <a:r>
              <a:rPr lang="zh-TW" altLang="en-US" sz="1400" dirty="0"/>
              <a:t> </a:t>
            </a:r>
            <a:r>
              <a:rPr lang="en-US" altLang="zh-TW" sz="1800" dirty="0"/>
              <a:t>Relay</a:t>
            </a:r>
          </a:p>
          <a:p>
            <a:pPr lvl="1"/>
            <a:r>
              <a:rPr lang="en-US" altLang="zh-TW" sz="1800" dirty="0"/>
              <a:t>PLC</a:t>
            </a:r>
            <a:r>
              <a:rPr lang="zh-TW" altLang="en-US" sz="1800" dirty="0"/>
              <a:t> </a:t>
            </a:r>
            <a:r>
              <a:rPr lang="en-US" altLang="zh-TW" sz="1800" dirty="0"/>
              <a:t>DI</a:t>
            </a:r>
            <a:r>
              <a:rPr lang="zh-TW" altLang="en-US" sz="1800" dirty="0"/>
              <a:t>輸入均接到</a:t>
            </a:r>
            <a:r>
              <a:rPr lang="en-US" altLang="zh-TW" sz="1800" dirty="0"/>
              <a:t>WAGO</a:t>
            </a:r>
            <a:r>
              <a:rPr lang="zh-TW" altLang="en-US" sz="1800" dirty="0"/>
              <a:t>端子座</a:t>
            </a:r>
            <a:endParaRPr lang="en-US" altLang="zh-TW" sz="1800" dirty="0"/>
          </a:p>
          <a:p>
            <a:pPr lvl="1"/>
            <a:r>
              <a:rPr lang="en-US" altLang="zh-TW" sz="1800" dirty="0"/>
              <a:t>WAGO</a:t>
            </a:r>
            <a:r>
              <a:rPr lang="zh-TW" altLang="en-US" sz="1800" dirty="0"/>
              <a:t>端子座須預留</a:t>
            </a:r>
            <a:r>
              <a:rPr lang="en-US" altLang="zh-TW" sz="1800" dirty="0"/>
              <a:t>DC24(+/-)</a:t>
            </a:r>
            <a:r>
              <a:rPr lang="zh-TW" altLang="en-US" sz="1800" dirty="0"/>
              <a:t>各</a:t>
            </a:r>
            <a:r>
              <a:rPr lang="en-US" altLang="zh-TW" sz="1800" dirty="0"/>
              <a:t>20</a:t>
            </a:r>
            <a:r>
              <a:rPr lang="zh-TW" altLang="en-US" sz="1800" dirty="0"/>
              <a:t>組點位</a:t>
            </a:r>
            <a:endParaRPr lang="en-US" altLang="zh-TW" sz="1800" dirty="0"/>
          </a:p>
          <a:p>
            <a:pPr lvl="1"/>
            <a:r>
              <a:rPr lang="en-US" altLang="zh-TW" sz="1800" dirty="0"/>
              <a:t>Fuji </a:t>
            </a:r>
            <a:r>
              <a:rPr lang="el-GR" altLang="zh-TW" sz="1800" dirty="0">
                <a:latin typeface="微軟正黑體" panose="020B0604030504040204" pitchFamily="34" charset="-120"/>
                <a:ea typeface="微軟正黑體" panose="020B0604030504040204" pitchFamily="34" charset="-120"/>
              </a:rPr>
              <a:t>Φ</a:t>
            </a:r>
            <a:r>
              <a:rPr lang="en-US" altLang="zh-TW" sz="1800" dirty="0">
                <a:latin typeface="微軟正黑體" panose="020B0604030504040204" pitchFamily="34" charset="-120"/>
                <a:ea typeface="微軟正黑體" panose="020B0604030504040204" pitchFamily="34" charset="-120"/>
              </a:rPr>
              <a:t>30</a:t>
            </a:r>
            <a:r>
              <a:rPr lang="zh-TW" altLang="en-US" sz="1800" dirty="0">
                <a:latin typeface="微軟正黑體" panose="020B0604030504040204" pitchFamily="34" charset="-120"/>
                <a:ea typeface="微軟正黑體" panose="020B0604030504040204" pitchFamily="34" charset="-120"/>
              </a:rPr>
              <a:t>面板指示燈</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白</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綠</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紅</a:t>
            </a:r>
            <a:r>
              <a:rPr lang="en-US" altLang="zh-TW" sz="1800" dirty="0">
                <a:latin typeface="微軟正黑體" panose="020B0604030504040204" pitchFamily="34" charset="-120"/>
                <a:ea typeface="微軟正黑體" panose="020B0604030504040204" pitchFamily="34" charset="-120"/>
              </a:rPr>
              <a:t>)</a:t>
            </a:r>
          </a:p>
          <a:p>
            <a:pPr lvl="1"/>
            <a:r>
              <a:rPr lang="en-US" altLang="zh-TW" sz="1800" dirty="0"/>
              <a:t>Fuji </a:t>
            </a:r>
            <a:r>
              <a:rPr lang="en-US" altLang="zh-TW" sz="1800" dirty="0">
                <a:latin typeface="微軟正黑體" panose="020B0604030504040204" pitchFamily="34" charset="-120"/>
                <a:ea typeface="微軟正黑體" panose="020B0604030504040204" pitchFamily="34" charset="-120"/>
              </a:rPr>
              <a:t>EPO</a:t>
            </a:r>
            <a:r>
              <a:rPr lang="zh-TW" altLang="en-US" sz="1800" dirty="0">
                <a:latin typeface="微軟正黑體" panose="020B0604030504040204" pitchFamily="34" charset="-120"/>
                <a:ea typeface="微軟正黑體" panose="020B0604030504040204" pitchFamily="34" charset="-120"/>
              </a:rPr>
              <a:t> 壓扣</a:t>
            </a:r>
            <a:r>
              <a:rPr lang="en-US" altLang="zh-TW" sz="1800" dirty="0">
                <a:latin typeface="微軟正黑體" panose="020B0604030504040204" pitchFamily="34" charset="-120"/>
                <a:ea typeface="微軟正黑體" panose="020B0604030504040204" pitchFamily="34" charset="-120"/>
              </a:rPr>
              <a:t>x1</a:t>
            </a:r>
            <a:endParaRPr lang="en-US" altLang="zh-TW" sz="1800" dirty="0"/>
          </a:p>
          <a:p>
            <a:pPr lvl="1"/>
            <a:r>
              <a:rPr lang="zh-TW" altLang="en-US" sz="1800" dirty="0"/>
              <a:t>盤內配線</a:t>
            </a:r>
            <a:endParaRPr lang="en-US" altLang="zh-TW" sz="1800" dirty="0"/>
          </a:p>
        </p:txBody>
      </p:sp>
      <p:sp>
        <p:nvSpPr>
          <p:cNvPr id="4" name="投影片編號版面配置區 3">
            <a:extLst>
              <a:ext uri="{FF2B5EF4-FFF2-40B4-BE49-F238E27FC236}">
                <a16:creationId xmlns:a16="http://schemas.microsoft.com/office/drawing/2014/main" id="{020918BA-D8D5-0E17-9338-7A97CB5356DF}"/>
              </a:ext>
            </a:extLst>
          </p:cNvPr>
          <p:cNvSpPr>
            <a:spLocks noGrp="1"/>
          </p:cNvSpPr>
          <p:nvPr>
            <p:ph type="sldNum" sz="quarter" idx="4"/>
          </p:nvPr>
        </p:nvSpPr>
        <p:spPr/>
        <p:txBody>
          <a:bodyPr/>
          <a:lstStyle/>
          <a:p>
            <a:fld id="{DAEE628D-6D48-464E-97C1-FF1A3360238A}" type="slidenum">
              <a:rPr lang="en-US" altLang="zh-TW" smtClean="0"/>
              <a:pPr/>
              <a:t>2</a:t>
            </a:fld>
            <a:endParaRPr lang="en-US" dirty="0"/>
          </a:p>
        </p:txBody>
      </p:sp>
      <p:sp>
        <p:nvSpPr>
          <p:cNvPr id="6" name="標題 2">
            <a:extLst>
              <a:ext uri="{FF2B5EF4-FFF2-40B4-BE49-F238E27FC236}">
                <a16:creationId xmlns:a16="http://schemas.microsoft.com/office/drawing/2014/main" id="{FFC745A8-187A-F6F2-D61D-17EA74A239D3}"/>
              </a:ext>
            </a:extLst>
          </p:cNvPr>
          <p:cNvSpPr>
            <a:spLocks noGrp="1"/>
          </p:cNvSpPr>
          <p:nvPr>
            <p:ph type="title"/>
          </p:nvPr>
        </p:nvSpPr>
        <p:spPr>
          <a:xfrm>
            <a:off x="450850" y="60397"/>
            <a:ext cx="8369300" cy="736600"/>
          </a:xfrm>
        </p:spPr>
        <p:txBody>
          <a:bodyPr/>
          <a:lstStyle/>
          <a:p>
            <a:r>
              <a:rPr lang="en-US" altLang="zh-TW" dirty="0"/>
              <a:t>YFY</a:t>
            </a:r>
            <a:r>
              <a:rPr lang="zh-TW" altLang="en-US" dirty="0"/>
              <a:t> 防災儲能</a:t>
            </a:r>
            <a:r>
              <a:rPr lang="en-US" altLang="zh-TW" dirty="0" err="1"/>
              <a:t>UBox</a:t>
            </a:r>
            <a:r>
              <a:rPr lang="zh-TW" altLang="en-US" dirty="0"/>
              <a:t>機電盤</a:t>
            </a:r>
            <a:r>
              <a:rPr lang="en-US" altLang="zh-TW" dirty="0"/>
              <a:t>-2</a:t>
            </a:r>
            <a:endParaRPr lang="zh-TW" altLang="en-US" dirty="0"/>
          </a:p>
        </p:txBody>
      </p:sp>
      <p:sp>
        <p:nvSpPr>
          <p:cNvPr id="3" name="內容版面配置區 1">
            <a:extLst>
              <a:ext uri="{FF2B5EF4-FFF2-40B4-BE49-F238E27FC236}">
                <a16:creationId xmlns:a16="http://schemas.microsoft.com/office/drawing/2014/main" id="{8B483C6C-4B22-9D88-07E6-BA8A3F72EB51}"/>
              </a:ext>
            </a:extLst>
          </p:cNvPr>
          <p:cNvSpPr txBox="1">
            <a:spLocks/>
          </p:cNvSpPr>
          <p:nvPr/>
        </p:nvSpPr>
        <p:spPr>
          <a:xfrm>
            <a:off x="5540721" y="796997"/>
            <a:ext cx="3503691" cy="5522321"/>
          </a:xfrm>
          <a:prstGeom prst="rect">
            <a:avLst/>
          </a:prstGeom>
        </p:spPr>
        <p:txBody>
          <a:bodyPr vert="horz" lIns="91440" tIns="45720" rIns="91440" bIns="45720" rtlCol="0">
            <a:normAutofit/>
          </a:bodyPr>
          <a:lstStyle>
            <a:lvl1pPr marL="324000" marR="0" indent="-324000" algn="l" defTabSz="914400" rtl="0" eaLnBrk="0" fontAlgn="base" latinLnBrk="0" hangingPunct="0">
              <a:lnSpc>
                <a:spcPct val="100000"/>
              </a:lnSpc>
              <a:spcBef>
                <a:spcPts val="1500"/>
              </a:spcBef>
              <a:spcAft>
                <a:spcPct val="0"/>
              </a:spcAft>
              <a:buClr>
                <a:srgbClr val="141414"/>
              </a:buClr>
              <a:buSzPct val="120000"/>
              <a:buFont typeface="Arial" panose="020B0604020202020204" pitchFamily="34" charset="0"/>
              <a:buChar char="•"/>
              <a:tabLst/>
              <a:defRPr kumimoji="1" lang="zh-TW" altLang="en-US" sz="3200" b="0" kern="0" noProof="0" dirty="0" smtClean="0">
                <a:solidFill>
                  <a:schemeClr val="tx1">
                    <a:lumMod val="85000"/>
                    <a:lumOff val="15000"/>
                  </a:schemeClr>
                </a:solidFill>
                <a:latin typeface="+mj-ea"/>
                <a:ea typeface="+mj-ea"/>
                <a:cs typeface="+mn-cs"/>
              </a:defRPr>
            </a:lvl1pPr>
            <a:lvl2pPr marL="720000" indent="-252000" algn="l" rtl="0" eaLnBrk="0" fontAlgn="base" hangingPunct="0">
              <a:lnSpc>
                <a:spcPct val="100000"/>
              </a:lnSpc>
              <a:spcBef>
                <a:spcPct val="20000"/>
              </a:spcBef>
              <a:spcAft>
                <a:spcPct val="0"/>
              </a:spcAft>
              <a:buFont typeface="Arial" panose="020B0604020202020204" pitchFamily="34" charset="0"/>
              <a:buChar char="▪"/>
              <a:defRPr kumimoji="1" lang="zh-TW" altLang="en-US" sz="2400" b="0" kern="0" baseline="0" noProof="0" dirty="0" smtClean="0">
                <a:solidFill>
                  <a:schemeClr val="accent1">
                    <a:lumMod val="75000"/>
                  </a:schemeClr>
                </a:solidFill>
                <a:latin typeface="+mn-lt"/>
                <a:ea typeface="+mn-ea"/>
                <a:cs typeface="+mn-cs"/>
              </a:defRPr>
            </a:lvl2pPr>
            <a:lvl3pPr marL="1080000" indent="-288000" algn="l" rtl="0" eaLnBrk="0" fontAlgn="base" hangingPunct="0">
              <a:lnSpc>
                <a:spcPct val="110000"/>
              </a:lnSpc>
              <a:spcBef>
                <a:spcPct val="20000"/>
              </a:spcBef>
              <a:spcAft>
                <a:spcPct val="0"/>
              </a:spcAft>
              <a:buSzPct val="80000"/>
              <a:buFont typeface="+mj-lt"/>
              <a:buAutoNum type="alphaLcPeriod"/>
              <a:defRPr kumimoji="1" lang="zh-TW" altLang="en-US" sz="2000" kern="0" noProof="0" dirty="0" smtClean="0">
                <a:solidFill>
                  <a:schemeClr val="accent4">
                    <a:lumMod val="75000"/>
                  </a:schemeClr>
                </a:solidFill>
                <a:latin typeface="+mn-lt"/>
                <a:ea typeface="+mn-ea"/>
                <a:cs typeface="+mn-cs"/>
              </a:defRPr>
            </a:lvl3pPr>
            <a:lvl4pPr marL="1404000" indent="-252000" algn="l" rtl="0" eaLnBrk="0" fontAlgn="base" hangingPunct="0">
              <a:lnSpc>
                <a:spcPct val="110000"/>
              </a:lnSpc>
              <a:spcBef>
                <a:spcPct val="20000"/>
              </a:spcBef>
              <a:spcAft>
                <a:spcPct val="0"/>
              </a:spcAft>
              <a:buSzPct val="100000"/>
              <a:buFont typeface="Arial" panose="020B0604020202020204" pitchFamily="34" charset="0"/>
              <a:buChar char="»"/>
              <a:defRPr kumimoji="1" lang="zh-TW" altLang="en-US" sz="2000" kern="0" noProof="0" dirty="0" smtClean="0">
                <a:solidFill>
                  <a:schemeClr val="accent2">
                    <a:lumMod val="75000"/>
                  </a:schemeClr>
                </a:solidFill>
                <a:latin typeface="+mn-lt"/>
                <a:ea typeface="+mn-ea"/>
                <a:cs typeface="+mn-cs"/>
              </a:defRPr>
            </a:lvl4pPr>
            <a:lvl5pPr marL="1728000" indent="-324000" algn="l" rtl="0" eaLnBrk="0" fontAlgn="base" hangingPunct="0">
              <a:lnSpc>
                <a:spcPct val="110000"/>
              </a:lnSpc>
              <a:spcBef>
                <a:spcPct val="20000"/>
              </a:spcBef>
              <a:spcAft>
                <a:spcPct val="0"/>
              </a:spcAft>
              <a:buAutoNum type="circleNumWdWhitePlain"/>
              <a:defRPr kumimoji="1" lang="zh-TW" altLang="en-US" sz="2000" kern="0" dirty="0">
                <a:solidFill>
                  <a:schemeClr val="tx1">
                    <a:lumMod val="65000"/>
                    <a:lumOff val="35000"/>
                  </a:schemeClr>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r>
              <a:rPr lang="zh-TW" altLang="en-US" sz="2000" dirty="0"/>
              <a:t>安裝設備 </a:t>
            </a:r>
            <a:r>
              <a:rPr lang="en-US" altLang="zh-TW" sz="2000" dirty="0"/>
              <a:t>:</a:t>
            </a:r>
          </a:p>
          <a:p>
            <a:pPr lvl="1"/>
            <a:r>
              <a:rPr lang="zh-TW" altLang="en-US" sz="1800" dirty="0"/>
              <a:t>得標廠商購買</a:t>
            </a:r>
            <a:endParaRPr lang="en-US" altLang="zh-TW" sz="1800" dirty="0"/>
          </a:p>
          <a:p>
            <a:pPr lvl="2">
              <a:buFont typeface="Wingdings" panose="05000000000000000000" pitchFamily="2" charset="2"/>
              <a:buChar char="l"/>
            </a:pPr>
            <a:r>
              <a:rPr lang="en-US" altLang="zh-TW" sz="1400" dirty="0"/>
              <a:t>PLC : AB</a:t>
            </a:r>
            <a:r>
              <a:rPr lang="zh-TW" altLang="en-US" sz="1400" dirty="0"/>
              <a:t> </a:t>
            </a:r>
            <a:r>
              <a:rPr lang="en-US" altLang="zh-TW" sz="1400" dirty="0"/>
              <a:t>1766L-BXB @1</a:t>
            </a:r>
          </a:p>
          <a:p>
            <a:pPr lvl="2">
              <a:buFont typeface="Wingdings" panose="05000000000000000000" pitchFamily="2" charset="2"/>
              <a:buChar char="l"/>
            </a:pPr>
            <a:r>
              <a:rPr lang="en-US" altLang="zh-TW" sz="1400" dirty="0"/>
              <a:t>HMI : cMT2078X @1</a:t>
            </a:r>
          </a:p>
          <a:p>
            <a:pPr lvl="2">
              <a:buFont typeface="Wingdings" panose="05000000000000000000" pitchFamily="2" charset="2"/>
              <a:buChar char="l"/>
            </a:pPr>
            <a:r>
              <a:rPr lang="en-US" altLang="zh-TW" sz="1400" dirty="0"/>
              <a:t>PS</a:t>
            </a:r>
            <a:r>
              <a:rPr lang="zh-TW" altLang="en-US" sz="1400" dirty="0"/>
              <a:t> </a:t>
            </a:r>
            <a:r>
              <a:rPr lang="en-US" altLang="zh-TW" sz="1400" dirty="0"/>
              <a:t>:</a:t>
            </a:r>
            <a:r>
              <a:rPr lang="zh-TW" altLang="en-US" sz="1400" dirty="0"/>
              <a:t> </a:t>
            </a:r>
            <a:r>
              <a:rPr lang="en-US" altLang="zh-TW" sz="1400" dirty="0"/>
              <a:t>MW</a:t>
            </a:r>
            <a:r>
              <a:rPr lang="zh-TW" altLang="en-US" sz="1400" dirty="0"/>
              <a:t> </a:t>
            </a:r>
            <a:r>
              <a:rPr lang="en-US" altLang="zh-TW" sz="1400" dirty="0"/>
              <a:t>SDR-240-24 @1 </a:t>
            </a:r>
          </a:p>
          <a:p>
            <a:pPr lvl="1"/>
            <a:r>
              <a:rPr lang="en-US" altLang="zh-TW" sz="1800" dirty="0"/>
              <a:t>ITRI</a:t>
            </a:r>
            <a:r>
              <a:rPr lang="zh-TW" altLang="en-US" sz="1800" dirty="0"/>
              <a:t>供應</a:t>
            </a:r>
            <a:endParaRPr lang="en-US" altLang="zh-TW" sz="1800" dirty="0"/>
          </a:p>
          <a:p>
            <a:pPr lvl="2">
              <a:buFont typeface="Wingdings" panose="05000000000000000000" pitchFamily="2" charset="2"/>
              <a:buChar char="l"/>
            </a:pPr>
            <a:r>
              <a:rPr lang="en-US" altLang="zh-TW" sz="1400" dirty="0"/>
              <a:t>HUB</a:t>
            </a:r>
            <a:r>
              <a:rPr lang="zh-TW" altLang="en-US" sz="1400" dirty="0"/>
              <a:t> </a:t>
            </a:r>
            <a:r>
              <a:rPr lang="en-US" altLang="zh-TW" sz="1400" dirty="0"/>
              <a:t>:</a:t>
            </a:r>
            <a:r>
              <a:rPr lang="zh-TW" altLang="en-US" sz="1400" dirty="0"/>
              <a:t> </a:t>
            </a:r>
            <a:r>
              <a:rPr lang="en-US" altLang="zh-TW" sz="1400" dirty="0"/>
              <a:t>EDS-4012 @1</a:t>
            </a:r>
          </a:p>
          <a:p>
            <a:pPr lvl="2">
              <a:buFont typeface="Wingdings" panose="05000000000000000000" pitchFamily="2" charset="2"/>
              <a:buChar char="l"/>
            </a:pPr>
            <a:r>
              <a:rPr lang="en-US" altLang="zh-TW" sz="1400" dirty="0"/>
              <a:t>Router : M331 @1</a:t>
            </a:r>
          </a:p>
          <a:p>
            <a:pPr lvl="2">
              <a:buFont typeface="Wingdings" panose="05000000000000000000" pitchFamily="2" charset="2"/>
              <a:buChar char="l"/>
            </a:pPr>
            <a:r>
              <a:rPr lang="en-US" altLang="zh-TW" sz="1400" dirty="0" err="1"/>
              <a:t>Mgate</a:t>
            </a:r>
            <a:r>
              <a:rPr lang="en-US" altLang="zh-TW" sz="1400" dirty="0"/>
              <a:t> : </a:t>
            </a:r>
            <a:r>
              <a:rPr lang="zh-TW" altLang="en-US" sz="1400" dirty="0"/>
              <a:t> </a:t>
            </a:r>
            <a:r>
              <a:rPr lang="en-US" altLang="zh-TW" sz="1400" dirty="0"/>
              <a:t>5109-T @1</a:t>
            </a:r>
          </a:p>
          <a:p>
            <a:pPr lvl="2">
              <a:buFont typeface="Wingdings" panose="05000000000000000000" pitchFamily="2" charset="2"/>
              <a:buChar char="l"/>
            </a:pPr>
            <a:r>
              <a:rPr lang="en-US" altLang="zh-TW" sz="1400" dirty="0"/>
              <a:t>IPC  @1</a:t>
            </a:r>
          </a:p>
          <a:p>
            <a:pPr lvl="2">
              <a:buFont typeface="Wingdings" panose="05000000000000000000" pitchFamily="2" charset="2"/>
              <a:buChar char="l"/>
            </a:pPr>
            <a:r>
              <a:rPr lang="en-US" altLang="zh-TW" sz="1400" dirty="0"/>
              <a:t>GW-2235j @1</a:t>
            </a:r>
          </a:p>
          <a:p>
            <a:pPr lvl="2">
              <a:buFont typeface="Wingdings" panose="05000000000000000000" pitchFamily="2" charset="2"/>
              <a:buChar char="l"/>
            </a:pPr>
            <a:endParaRPr lang="en-US" altLang="zh-TW" sz="1400" dirty="0"/>
          </a:p>
        </p:txBody>
      </p:sp>
      <p:pic>
        <p:nvPicPr>
          <p:cNvPr id="9" name="圖片 8">
            <a:extLst>
              <a:ext uri="{FF2B5EF4-FFF2-40B4-BE49-F238E27FC236}">
                <a16:creationId xmlns:a16="http://schemas.microsoft.com/office/drawing/2014/main" id="{33A12769-0588-62C5-DE08-0AB861901677}"/>
              </a:ext>
            </a:extLst>
          </p:cNvPr>
          <p:cNvPicPr>
            <a:picLocks noChangeAspect="1"/>
          </p:cNvPicPr>
          <p:nvPr/>
        </p:nvPicPr>
        <p:blipFill>
          <a:blip r:embed="rId2"/>
          <a:srcRect l="4412" t="6337"/>
          <a:stretch/>
        </p:blipFill>
        <p:spPr>
          <a:xfrm>
            <a:off x="5860812" y="3998105"/>
            <a:ext cx="2730925" cy="2559787"/>
          </a:xfrm>
          <a:prstGeom prst="rect">
            <a:avLst/>
          </a:prstGeom>
        </p:spPr>
      </p:pic>
    </p:spTree>
    <p:extLst>
      <p:ext uri="{BB962C8B-B14F-4D97-AF65-F5344CB8AC3E}">
        <p14:creationId xmlns:p14="http://schemas.microsoft.com/office/powerpoint/2010/main" val="346473625"/>
      </p:ext>
    </p:extLst>
  </p:cSld>
  <p:clrMapOvr>
    <a:masterClrMapping/>
  </p:clrMapOvr>
</p:sld>
</file>

<file path=ppt/theme/theme1.xml><?xml version="1.0" encoding="utf-8"?>
<a:theme xmlns:a="http://schemas.openxmlformats.org/drawingml/2006/main" name="簡報內頁">
  <a:themeElements>
    <a:clrScheme name="自訂 1">
      <a:dk1>
        <a:srgbClr val="000000"/>
      </a:dk1>
      <a:lt1>
        <a:srgbClr val="FFFFFF"/>
      </a:lt1>
      <a:dk2>
        <a:srgbClr val="000000"/>
      </a:dk2>
      <a:lt2>
        <a:srgbClr val="808080"/>
      </a:lt2>
      <a:accent1>
        <a:srgbClr val="0092CC"/>
      </a:accent1>
      <a:accent2>
        <a:srgbClr val="369A47"/>
      </a:accent2>
      <a:accent3>
        <a:srgbClr val="D73D39"/>
      </a:accent3>
      <a:accent4>
        <a:srgbClr val="82619D"/>
      </a:accent4>
      <a:accent5>
        <a:srgbClr val="009692"/>
      </a:accent5>
      <a:accent6>
        <a:srgbClr val="EA5E10"/>
      </a:accent6>
      <a:hlink>
        <a:srgbClr val="EA5E10"/>
      </a:hlink>
      <a:folHlink>
        <a:srgbClr val="9E6F4C"/>
      </a:folHlink>
    </a:clrScheme>
    <a:fontScheme name="簡報內頁">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pitchFamily="18" charset="-120"/>
          </a:defRPr>
        </a:defPPr>
      </a:lstStyle>
    </a:lnDef>
  </a:objectDefaults>
  <a:extraClrSchemeLst>
    <a:extraClrScheme>
      <a:clrScheme name="簡報內頁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簡報內頁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簡報內頁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簡報內頁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簡報內頁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簡報內頁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簡報內頁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簡報內頁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簡報內頁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簡報內頁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簡報內頁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簡報內頁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自訂設計">
  <a:themeElements>
    <a:clrScheme name="1_自訂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自訂設計">
      <a:majorFont>
        <a:latin typeface="Arial Black"/>
        <a:ea typeface="Arial Unicode MS"/>
        <a:cs typeface="Arial Unicode MS"/>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pitchFamily="18" charset="-120"/>
          </a:defRPr>
        </a:defPPr>
      </a:lstStyle>
    </a:lnDef>
  </a:objectDefaults>
  <a:extraClrSchemeLst>
    <a:extraClrScheme>
      <a:clrScheme name="1_自訂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自訂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自訂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自訂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自訂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自訂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自訂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自訂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自訂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自訂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自訂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自訂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18968</TotalTime>
  <Words>389</Words>
  <Application>Microsoft Office PowerPoint</Application>
  <PresentationFormat>如螢幕大小 (4:3)</PresentationFormat>
  <Paragraphs>57</Paragraphs>
  <Slides>2</Slides>
  <Notes>0</Notes>
  <HiddenSlides>0</HiddenSlides>
  <MMClips>0</MMClips>
  <ScaleCrop>false</ScaleCrop>
  <HeadingPairs>
    <vt:vector size="6" baseType="variant">
      <vt:variant>
        <vt:lpstr>使用字型</vt:lpstr>
      </vt:variant>
      <vt:variant>
        <vt:i4>5</vt:i4>
      </vt:variant>
      <vt:variant>
        <vt:lpstr>佈景主題</vt:lpstr>
      </vt:variant>
      <vt:variant>
        <vt:i4>2</vt:i4>
      </vt:variant>
      <vt:variant>
        <vt:lpstr>投影片標題</vt:lpstr>
      </vt:variant>
      <vt:variant>
        <vt:i4>2</vt:i4>
      </vt:variant>
    </vt:vector>
  </HeadingPairs>
  <TitlesOfParts>
    <vt:vector size="9" baseType="lpstr">
      <vt:lpstr>微軟正黑體</vt:lpstr>
      <vt:lpstr>Arial</vt:lpstr>
      <vt:lpstr>Arial Black</vt:lpstr>
      <vt:lpstr>Calibri</vt:lpstr>
      <vt:lpstr>Wingdings</vt:lpstr>
      <vt:lpstr>簡報內頁</vt:lpstr>
      <vt:lpstr>1_自訂設計</vt:lpstr>
      <vt:lpstr>YFY 防災儲能UBox機電盤-1</vt:lpstr>
      <vt:lpstr>YFY 防災儲能UBox機電盤-2</vt:lpstr>
    </vt:vector>
  </TitlesOfParts>
  <Company>ITRI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A-03-Standard-v20150909</dc:title>
  <dc:creator>ITRI</dc:creator>
  <cp:lastModifiedBy>李毓仁</cp:lastModifiedBy>
  <cp:revision>1756</cp:revision>
  <cp:lastPrinted>2022-03-10T06:41:45Z</cp:lastPrinted>
  <dcterms:created xsi:type="dcterms:W3CDTF">2008-05-08T04:38:45Z</dcterms:created>
  <dcterms:modified xsi:type="dcterms:W3CDTF">2026-08-14T00:55:14Z</dcterms:modified>
</cp:coreProperties>
</file>