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6718B96-53A1-103D-5D29-C42B022FEF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5227B87E-066B-199E-55EB-5D83117869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7339FFC-7612-01FB-56F4-CF4B8D839E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3144A-474D-4D0A-B68B-B2C5E78DF0AB}" type="datetimeFigureOut">
              <a:rPr lang="zh-TW" altLang="en-US" smtClean="0"/>
              <a:t>2026/8/28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A3EA2E5-F896-AD08-4D45-5B521BA990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410593E-E21C-91E8-C8CD-038564AF0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F3F9-ED0F-4453-AC24-CBF1C9AB0D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2760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E3DD41C-3E57-8FC4-313F-6A93017BB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C3BA9CC-A114-E95B-D766-14C5DA49AB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1AA3F2C-8174-16D0-F8D8-9709BD380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3144A-474D-4D0A-B68B-B2C5E78DF0AB}" type="datetimeFigureOut">
              <a:rPr lang="zh-TW" altLang="en-US" smtClean="0"/>
              <a:t>2026/8/28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3D9F3DC-CEBA-892A-6DDB-5E44F44963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6752AE8-072F-3636-491E-C3B702CE2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F3F9-ED0F-4453-AC24-CBF1C9AB0D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8218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65DE9F4-2608-17CC-F226-1594CF5F1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38B5884-2322-F4C6-6CBA-19611C109E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5EBE83E-59E4-093F-D2E6-ECCF50E6C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3144A-474D-4D0A-B68B-B2C5E78DF0AB}" type="datetimeFigureOut">
              <a:rPr lang="zh-TW" altLang="en-US" smtClean="0"/>
              <a:t>2026/8/28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66053DB-9645-9F2C-80A3-C09F195D8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A159E29-279F-8EEA-B6DF-D31BD2416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F3F9-ED0F-4453-AC24-CBF1C9AB0D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4619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E20967E-D6AF-3D1F-4B38-F08D35FAA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5AF58F3-F281-3EBD-5699-8396705C46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8CFD1A13-D9EF-863E-0299-9ABA898448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A1A0FBBB-7D5A-152E-170F-42EAC9327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3144A-474D-4D0A-B68B-B2C5E78DF0AB}" type="datetimeFigureOut">
              <a:rPr lang="zh-TW" altLang="en-US" smtClean="0"/>
              <a:t>2026/8/28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4B5117E0-A5F1-7462-A3AF-2A17EBA9E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7F732B25-667A-66B4-6279-D20A48419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F3F9-ED0F-4453-AC24-CBF1C9AB0D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4389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2436D83-CFD5-55EF-5F4F-9DE7C8BAF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6C23D65-DABE-5756-CC3D-90CA23FB1F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A387BB0-EDA4-41DA-9003-FF7BF988D9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92DE8FEC-39A3-AED3-199F-3197EFE026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C933A2E6-2618-3813-FC1D-89BDACF896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7D3AC88B-3300-7780-E4A9-E77821938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3144A-474D-4D0A-B68B-B2C5E78DF0AB}" type="datetimeFigureOut">
              <a:rPr lang="zh-TW" altLang="en-US" smtClean="0"/>
              <a:t>2026/8/28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150D2E71-D7F0-519C-CCD6-C6254108A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10C30055-22F0-8E4C-20D3-8C9490C32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F3F9-ED0F-4453-AC24-CBF1C9AB0D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84579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E5B70C2-352C-B777-780C-F35FCAF44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763A1893-EDA9-9D80-5373-91DE820A5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3144A-474D-4D0A-B68B-B2C5E78DF0AB}" type="datetimeFigureOut">
              <a:rPr lang="zh-TW" altLang="en-US" smtClean="0"/>
              <a:t>2026/8/28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3EA1C93C-40AB-6706-3F20-7448C1305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C97AC62A-FE5A-6FDA-173E-97C68D17B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F3F9-ED0F-4453-AC24-CBF1C9AB0D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8507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7A2A9B95-B523-BD5C-6E70-32E81AAA9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3144A-474D-4D0A-B68B-B2C5E78DF0AB}" type="datetimeFigureOut">
              <a:rPr lang="zh-TW" altLang="en-US" smtClean="0"/>
              <a:t>2026/8/28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FD531DF3-35F4-9774-0D04-EC5196DCA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82C285D8-B492-26FE-4684-B7FD8E51C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F3F9-ED0F-4453-AC24-CBF1C9AB0D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02869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AE4F2EF-FF85-7BF5-57F2-9110225AF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B464604-38E2-B642-BC18-9D7A27BBD2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6106C4C6-510C-3F50-25FA-BB3BE60B77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4214BA48-6808-61BB-8468-6730B7F8B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3144A-474D-4D0A-B68B-B2C5E78DF0AB}" type="datetimeFigureOut">
              <a:rPr lang="zh-TW" altLang="en-US" smtClean="0"/>
              <a:t>2026/8/28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55096183-3ACA-8C32-A7D8-04B124BE2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AB87252-D14E-1959-2885-C1873D083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F3F9-ED0F-4453-AC24-CBF1C9AB0D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2926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3BE65E5-A0F8-D342-145E-E07E40A9B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B141D495-A3AD-F10A-7FA5-FBA2AF71EF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B32AFEBC-154D-7204-23C9-90B39DE387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1A2E088-FC81-E49E-131C-CC58B94C5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3144A-474D-4D0A-B68B-B2C5E78DF0AB}" type="datetimeFigureOut">
              <a:rPr lang="zh-TW" altLang="en-US" smtClean="0"/>
              <a:t>2026/8/28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D14B29EC-D223-E34A-EA0C-425742730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816BC3F7-D14E-5AEB-4E9F-5C0502E1F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F3F9-ED0F-4453-AC24-CBF1C9AB0D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9597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69CAACC-1FB9-C82C-B9D8-2DD54FFCA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236C2DA7-8481-DD2E-4AA7-FED8E153A9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28C7F14-9652-8D80-AE1D-FFCEF6CF5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3144A-474D-4D0A-B68B-B2C5E78DF0AB}" type="datetimeFigureOut">
              <a:rPr lang="zh-TW" altLang="en-US" smtClean="0"/>
              <a:t>2026/8/28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DCF81C0-0989-C8C8-F654-B23EDC540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88E966E-E925-8428-95FA-C1F6581B2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F3F9-ED0F-4453-AC24-CBF1C9AB0D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3202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6BE22B0F-FB61-54C5-CC36-711E669AB0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C314144F-7997-6BE5-22EB-245B2AF52C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033CA83-4940-56C7-FC2E-CE3B1E678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3144A-474D-4D0A-B68B-B2C5E78DF0AB}" type="datetimeFigureOut">
              <a:rPr lang="zh-TW" altLang="en-US" smtClean="0"/>
              <a:t>2026/8/28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1828ED5-41BA-2D43-83A0-AEF263B0E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31588D5-0B86-1758-3198-F637200A9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F3F9-ED0F-4453-AC24-CBF1C9AB0D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17231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FF968015-8016-3565-096A-E6F386584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D664C046-89D9-BA91-139A-1993DDCED5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1AF2FCE-15AA-7632-8A78-F2BB56B30E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E3144A-474D-4D0A-B68B-B2C5E78DF0AB}" type="datetimeFigureOut">
              <a:rPr lang="zh-TW" altLang="en-US" smtClean="0"/>
              <a:t>2026/8/28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C97C1C2-3936-0C4E-CC56-A33167D436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34EBE8F-2D9A-1B05-ABAD-1D7FFB37BA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2FF3F9-ED0F-4453-AC24-CBF1C9AB0D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71882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字方塊 13">
            <a:extLst>
              <a:ext uri="{FF2B5EF4-FFF2-40B4-BE49-F238E27FC236}">
                <a16:creationId xmlns:a16="http://schemas.microsoft.com/office/drawing/2014/main" id="{9914C780-9635-EB9A-7508-E3B59E2BE1B6}"/>
              </a:ext>
            </a:extLst>
          </p:cNvPr>
          <p:cNvSpPr txBox="1"/>
          <p:nvPr/>
        </p:nvSpPr>
        <p:spPr>
          <a:xfrm>
            <a:off x="4167427" y="509496"/>
            <a:ext cx="3857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/>
              <a:t>採購單 </a:t>
            </a:r>
            <a:r>
              <a:rPr lang="en-US" altLang="zh-TW" sz="2000" b="1"/>
              <a:t>#A542005918</a:t>
            </a:r>
            <a:r>
              <a:rPr lang="zh-TW" altLang="en-US" sz="2000" b="1"/>
              <a:t> </a:t>
            </a:r>
            <a:r>
              <a:rPr lang="zh-TW" altLang="en-US" sz="2000" b="1" dirty="0"/>
              <a:t>簡易示意圖</a:t>
            </a:r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CDE4CCF9-AC6C-CA9A-E5C2-93A1D334E58E}"/>
              </a:ext>
            </a:extLst>
          </p:cNvPr>
          <p:cNvSpPr txBox="1"/>
          <p:nvPr/>
        </p:nvSpPr>
        <p:spPr>
          <a:xfrm>
            <a:off x="196006" y="2503440"/>
            <a:ext cx="57454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effectLst/>
              </a:rPr>
              <a:t>規格、型號說明</a:t>
            </a:r>
            <a:r>
              <a:rPr lang="en-US" altLang="zh-TW" dirty="0">
                <a:effectLst/>
              </a:rPr>
              <a:t>:</a:t>
            </a:r>
            <a:endParaRPr lang="zh-TW" altLang="en-US" dirty="0"/>
          </a:p>
          <a:p>
            <a:r>
              <a:rPr lang="en-US" altLang="zh-TW" dirty="0">
                <a:effectLst/>
              </a:rPr>
              <a:t>1. </a:t>
            </a:r>
            <a:r>
              <a:rPr lang="zh-TW" altLang="en-US" dirty="0">
                <a:effectLst/>
              </a:rPr>
              <a:t>材質</a:t>
            </a:r>
            <a:r>
              <a:rPr lang="en-US" altLang="zh-TW" dirty="0">
                <a:effectLst/>
              </a:rPr>
              <a:t>: 304</a:t>
            </a:r>
            <a:r>
              <a:rPr lang="zh-TW" altLang="en-US" dirty="0">
                <a:effectLst/>
              </a:rPr>
              <a:t>不鏽鋼</a:t>
            </a:r>
            <a:br>
              <a:rPr lang="zh-TW" altLang="en-US" dirty="0"/>
            </a:br>
            <a:r>
              <a:rPr lang="en-US" altLang="zh-TW" dirty="0">
                <a:effectLst/>
              </a:rPr>
              <a:t>2. </a:t>
            </a:r>
            <a:r>
              <a:rPr lang="zh-TW" altLang="en-US" dirty="0">
                <a:effectLst/>
              </a:rPr>
              <a:t>基材截面 </a:t>
            </a:r>
            <a:r>
              <a:rPr lang="en-US" altLang="zh-TW" dirty="0">
                <a:effectLst/>
              </a:rPr>
              <a:t>40mm x 40 mm</a:t>
            </a:r>
            <a:r>
              <a:rPr lang="zh-TW" altLang="en-US" dirty="0">
                <a:effectLst/>
              </a:rPr>
              <a:t>，直徑</a:t>
            </a:r>
            <a:r>
              <a:rPr lang="en-US" altLang="zh-TW" dirty="0">
                <a:effectLst/>
              </a:rPr>
              <a:t>335mm</a:t>
            </a:r>
            <a:r>
              <a:rPr lang="zh-TW" altLang="en-US" dirty="0">
                <a:effectLst/>
              </a:rPr>
              <a:t>半圓環 </a:t>
            </a:r>
            <a:r>
              <a:rPr lang="en-US" altLang="zh-TW" dirty="0">
                <a:effectLst/>
              </a:rPr>
              <a:t>(± 5%)</a:t>
            </a:r>
            <a:r>
              <a:rPr lang="zh-TW" altLang="en-US" dirty="0">
                <a:effectLst/>
              </a:rPr>
              <a:t>，含表面處裡後纏隔熱膠帶</a:t>
            </a:r>
            <a:br>
              <a:rPr lang="zh-TW" altLang="en-US" dirty="0"/>
            </a:br>
            <a:r>
              <a:rPr lang="en-US" altLang="zh-TW" dirty="0"/>
              <a:t>3</a:t>
            </a:r>
            <a:r>
              <a:rPr lang="en-US" altLang="zh-TW" dirty="0">
                <a:effectLst/>
              </a:rPr>
              <a:t>. </a:t>
            </a:r>
            <a:r>
              <a:rPr lang="zh-TW" altLang="en-US" dirty="0">
                <a:effectLst/>
              </a:rPr>
              <a:t>纏繞直徑</a:t>
            </a:r>
            <a:r>
              <a:rPr lang="en-US" altLang="zh-TW" dirty="0">
                <a:effectLst/>
              </a:rPr>
              <a:t>2mm </a:t>
            </a:r>
            <a:r>
              <a:rPr lang="zh-TW" altLang="en-US" dirty="0">
                <a:effectLst/>
              </a:rPr>
              <a:t>漆包銅線圈，纏繞間隙 </a:t>
            </a:r>
            <a:r>
              <a:rPr lang="en-US" altLang="zh-TW" dirty="0">
                <a:effectLst/>
              </a:rPr>
              <a:t>&lt; 3mm</a:t>
            </a:r>
            <a:br>
              <a:rPr lang="zh-TW" altLang="en-US" dirty="0"/>
            </a:br>
            <a:r>
              <a:rPr lang="en-US" altLang="zh-TW" dirty="0"/>
              <a:t>4. </a:t>
            </a:r>
            <a:r>
              <a:rPr lang="zh-TW" altLang="en-US" dirty="0">
                <a:effectLst/>
              </a:rPr>
              <a:t>電磁線圈於</a:t>
            </a:r>
            <a:r>
              <a:rPr lang="en-US" altLang="zh-TW" dirty="0">
                <a:effectLst/>
              </a:rPr>
              <a:t>1A</a:t>
            </a:r>
            <a:r>
              <a:rPr lang="zh-TW" altLang="en-US" dirty="0">
                <a:effectLst/>
              </a:rPr>
              <a:t>電流下，中心磁場約</a:t>
            </a:r>
            <a:r>
              <a:rPr lang="en-US" altLang="zh-TW" dirty="0">
                <a:effectLst/>
              </a:rPr>
              <a:t>60 ± 5</a:t>
            </a:r>
            <a:r>
              <a:rPr lang="zh-TW" altLang="en-US" dirty="0">
                <a:effectLst/>
              </a:rPr>
              <a:t>高斯</a:t>
            </a:r>
            <a:endParaRPr lang="zh-TW" altLang="en-US" dirty="0"/>
          </a:p>
        </p:txBody>
      </p:sp>
      <p:grpSp>
        <p:nvGrpSpPr>
          <p:cNvPr id="94" name="群組 93">
            <a:extLst>
              <a:ext uri="{FF2B5EF4-FFF2-40B4-BE49-F238E27FC236}">
                <a16:creationId xmlns:a16="http://schemas.microsoft.com/office/drawing/2014/main" id="{A0F20783-A663-5C3A-8CD8-21DA079454DE}"/>
              </a:ext>
            </a:extLst>
          </p:cNvPr>
          <p:cNvGrpSpPr/>
          <p:nvPr/>
        </p:nvGrpSpPr>
        <p:grpSpPr>
          <a:xfrm>
            <a:off x="6374674" y="644434"/>
            <a:ext cx="4902925" cy="4983481"/>
            <a:chOff x="6374674" y="644434"/>
            <a:chExt cx="4902925" cy="4983481"/>
          </a:xfrm>
        </p:grpSpPr>
        <p:grpSp>
          <p:nvGrpSpPr>
            <p:cNvPr id="93" name="群組 92">
              <a:extLst>
                <a:ext uri="{FF2B5EF4-FFF2-40B4-BE49-F238E27FC236}">
                  <a16:creationId xmlns:a16="http://schemas.microsoft.com/office/drawing/2014/main" id="{511887E1-2449-5150-93E4-62783C000CAE}"/>
                </a:ext>
              </a:extLst>
            </p:cNvPr>
            <p:cNvGrpSpPr/>
            <p:nvPr/>
          </p:nvGrpSpPr>
          <p:grpSpPr>
            <a:xfrm>
              <a:off x="6374674" y="644434"/>
              <a:ext cx="4902925" cy="4983481"/>
              <a:chOff x="6374674" y="644434"/>
              <a:chExt cx="4902925" cy="4983481"/>
            </a:xfrm>
          </p:grpSpPr>
          <p:sp>
            <p:nvSpPr>
              <p:cNvPr id="2" name="拱形 1">
                <a:extLst>
                  <a:ext uri="{FF2B5EF4-FFF2-40B4-BE49-F238E27FC236}">
                    <a16:creationId xmlns:a16="http://schemas.microsoft.com/office/drawing/2014/main" id="{60D8A8F7-AA8D-32CC-9BB0-B4F348559A5E}"/>
                  </a:ext>
                </a:extLst>
              </p:cNvPr>
              <p:cNvSpPr/>
              <p:nvPr/>
            </p:nvSpPr>
            <p:spPr>
              <a:xfrm rot="9138403">
                <a:off x="6374674" y="933995"/>
                <a:ext cx="4902925" cy="4693920"/>
              </a:xfrm>
              <a:prstGeom prst="blockArc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27" name="直線接點 26">
                <a:extLst>
                  <a:ext uri="{FF2B5EF4-FFF2-40B4-BE49-F238E27FC236}">
                    <a16:creationId xmlns:a16="http://schemas.microsoft.com/office/drawing/2014/main" id="{1F4D125A-5948-A612-F819-5784F4ED34FB}"/>
                  </a:ext>
                </a:extLst>
              </p:cNvPr>
              <p:cNvCxnSpPr/>
              <p:nvPr/>
            </p:nvCxnSpPr>
            <p:spPr>
              <a:xfrm flipV="1">
                <a:off x="10076311" y="2645090"/>
                <a:ext cx="1154917" cy="644434"/>
              </a:xfrm>
              <a:prstGeom prst="line">
                <a:avLst/>
              </a:prstGeom>
              <a:ln w="57150"/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86" name="箭號: 弧形上彎 85">
                <a:extLst>
                  <a:ext uri="{FF2B5EF4-FFF2-40B4-BE49-F238E27FC236}">
                    <a16:creationId xmlns:a16="http://schemas.microsoft.com/office/drawing/2014/main" id="{C18DB4BE-4F83-DC36-3FCF-66D9BF3F3D00}"/>
                  </a:ext>
                </a:extLst>
              </p:cNvPr>
              <p:cNvSpPr/>
              <p:nvPr/>
            </p:nvSpPr>
            <p:spPr>
              <a:xfrm rot="19817727">
                <a:off x="8183897" y="4312665"/>
                <a:ext cx="2795451" cy="911175"/>
              </a:xfrm>
              <a:prstGeom prst="curvedUpArrow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87" name="直線接點 86">
                <a:extLst>
                  <a:ext uri="{FF2B5EF4-FFF2-40B4-BE49-F238E27FC236}">
                    <a16:creationId xmlns:a16="http://schemas.microsoft.com/office/drawing/2014/main" id="{652A47B4-736E-B53A-8F2A-A6D9507A660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6651295" y="2477588"/>
                <a:ext cx="0" cy="1954864"/>
              </a:xfrm>
              <a:prstGeom prst="line">
                <a:avLst/>
              </a:prstGeom>
              <a:ln w="57150"/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0" name="直線接點 89">
                <a:extLst>
                  <a:ext uri="{FF2B5EF4-FFF2-40B4-BE49-F238E27FC236}">
                    <a16:creationId xmlns:a16="http://schemas.microsoft.com/office/drawing/2014/main" id="{88B4C35A-3A0C-ABCF-C274-E1EEDF5DA50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9692640" y="644434"/>
                <a:ext cx="1262743" cy="1510937"/>
              </a:xfrm>
              <a:prstGeom prst="line">
                <a:avLst/>
              </a:prstGeom>
              <a:ln w="57150"/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</p:grpSp>
        <p:cxnSp>
          <p:nvCxnSpPr>
            <p:cNvPr id="16" name="直線接點 15">
              <a:extLst>
                <a:ext uri="{FF2B5EF4-FFF2-40B4-BE49-F238E27FC236}">
                  <a16:creationId xmlns:a16="http://schemas.microsoft.com/office/drawing/2014/main" id="{BCA8B58B-5B90-483E-53B8-9C57A1E1AC53}"/>
                </a:ext>
              </a:extLst>
            </p:cNvPr>
            <p:cNvCxnSpPr/>
            <p:nvPr/>
          </p:nvCxnSpPr>
          <p:spPr>
            <a:xfrm flipV="1">
              <a:off x="6674089" y="3953691"/>
              <a:ext cx="1154917" cy="644434"/>
            </a:xfrm>
            <a:prstGeom prst="line">
              <a:avLst/>
            </a:prstGeom>
            <a:ln w="57150"/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直線接點 16">
              <a:extLst>
                <a:ext uri="{FF2B5EF4-FFF2-40B4-BE49-F238E27FC236}">
                  <a16:creationId xmlns:a16="http://schemas.microsoft.com/office/drawing/2014/main" id="{DD7A054D-CF58-E072-1324-621CFA754E15}"/>
                </a:ext>
              </a:extLst>
            </p:cNvPr>
            <p:cNvCxnSpPr/>
            <p:nvPr/>
          </p:nvCxnSpPr>
          <p:spPr>
            <a:xfrm flipV="1">
              <a:off x="6752466" y="4049486"/>
              <a:ext cx="1154917" cy="644434"/>
            </a:xfrm>
            <a:prstGeom prst="line">
              <a:avLst/>
            </a:prstGeom>
            <a:ln w="57150"/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" name="直線接點 17">
              <a:extLst>
                <a:ext uri="{FF2B5EF4-FFF2-40B4-BE49-F238E27FC236}">
                  <a16:creationId xmlns:a16="http://schemas.microsoft.com/office/drawing/2014/main" id="{C75F61D9-260B-3D41-4A4A-486D1F492081}"/>
                </a:ext>
              </a:extLst>
            </p:cNvPr>
            <p:cNvCxnSpPr/>
            <p:nvPr/>
          </p:nvCxnSpPr>
          <p:spPr>
            <a:xfrm flipV="1">
              <a:off x="6828150" y="4145281"/>
              <a:ext cx="1154917" cy="644434"/>
            </a:xfrm>
            <a:prstGeom prst="line">
              <a:avLst/>
            </a:prstGeom>
            <a:ln w="57150"/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直線接點 18">
              <a:extLst>
                <a:ext uri="{FF2B5EF4-FFF2-40B4-BE49-F238E27FC236}">
                  <a16:creationId xmlns:a16="http://schemas.microsoft.com/office/drawing/2014/main" id="{2AB79BCC-AB3F-9190-728F-5D69E7FCC37D}"/>
                </a:ext>
              </a:extLst>
            </p:cNvPr>
            <p:cNvCxnSpPr/>
            <p:nvPr/>
          </p:nvCxnSpPr>
          <p:spPr>
            <a:xfrm flipV="1">
              <a:off x="6948409" y="4240862"/>
              <a:ext cx="1154917" cy="644434"/>
            </a:xfrm>
            <a:prstGeom prst="line">
              <a:avLst/>
            </a:prstGeom>
            <a:ln w="57150"/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0" name="直線接點 19">
              <a:extLst>
                <a:ext uri="{FF2B5EF4-FFF2-40B4-BE49-F238E27FC236}">
                  <a16:creationId xmlns:a16="http://schemas.microsoft.com/office/drawing/2014/main" id="{D62629E8-D433-D6F7-5264-390A529E5616}"/>
                </a:ext>
              </a:extLst>
            </p:cNvPr>
            <p:cNvCxnSpPr/>
            <p:nvPr/>
          </p:nvCxnSpPr>
          <p:spPr>
            <a:xfrm flipV="1">
              <a:off x="7026786" y="4336657"/>
              <a:ext cx="1154917" cy="644434"/>
            </a:xfrm>
            <a:prstGeom prst="line">
              <a:avLst/>
            </a:prstGeom>
            <a:ln w="57150"/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直線接點 20">
              <a:extLst>
                <a:ext uri="{FF2B5EF4-FFF2-40B4-BE49-F238E27FC236}">
                  <a16:creationId xmlns:a16="http://schemas.microsoft.com/office/drawing/2014/main" id="{FAB30C99-9D6C-1869-37FF-6E213A0044EA}"/>
                </a:ext>
              </a:extLst>
            </p:cNvPr>
            <p:cNvCxnSpPr/>
            <p:nvPr/>
          </p:nvCxnSpPr>
          <p:spPr>
            <a:xfrm flipV="1">
              <a:off x="7102470" y="4432452"/>
              <a:ext cx="1154917" cy="644434"/>
            </a:xfrm>
            <a:prstGeom prst="line">
              <a:avLst/>
            </a:prstGeom>
            <a:ln w="57150"/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95" name="群組 94">
            <a:extLst>
              <a:ext uri="{FF2B5EF4-FFF2-40B4-BE49-F238E27FC236}">
                <a16:creationId xmlns:a16="http://schemas.microsoft.com/office/drawing/2014/main" id="{3E774968-5C0D-7773-EA96-77F902DDC936}"/>
              </a:ext>
            </a:extLst>
          </p:cNvPr>
          <p:cNvGrpSpPr/>
          <p:nvPr/>
        </p:nvGrpSpPr>
        <p:grpSpPr>
          <a:xfrm>
            <a:off x="9925592" y="2181223"/>
            <a:ext cx="1327161" cy="1263016"/>
            <a:chOff x="9925592" y="2181223"/>
            <a:chExt cx="1327161" cy="1263016"/>
          </a:xfrm>
        </p:grpSpPr>
        <p:cxnSp>
          <p:nvCxnSpPr>
            <p:cNvPr id="22" name="直線接點 21">
              <a:extLst>
                <a:ext uri="{FF2B5EF4-FFF2-40B4-BE49-F238E27FC236}">
                  <a16:creationId xmlns:a16="http://schemas.microsoft.com/office/drawing/2014/main" id="{2FD18024-055B-9C65-F5D5-89A33EA13C5D}"/>
                </a:ext>
              </a:extLst>
            </p:cNvPr>
            <p:cNvCxnSpPr/>
            <p:nvPr/>
          </p:nvCxnSpPr>
          <p:spPr>
            <a:xfrm flipV="1">
              <a:off x="9943775" y="2285998"/>
              <a:ext cx="1154917" cy="644434"/>
            </a:xfrm>
            <a:prstGeom prst="line">
              <a:avLst/>
            </a:prstGeom>
            <a:ln w="57150"/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3" name="直線接點 22">
              <a:extLst>
                <a:ext uri="{FF2B5EF4-FFF2-40B4-BE49-F238E27FC236}">
                  <a16:creationId xmlns:a16="http://schemas.microsoft.com/office/drawing/2014/main" id="{669ADF92-6198-2578-1A5D-221D0BF7CEDF}"/>
                </a:ext>
              </a:extLst>
            </p:cNvPr>
            <p:cNvCxnSpPr/>
            <p:nvPr/>
          </p:nvCxnSpPr>
          <p:spPr>
            <a:xfrm flipV="1">
              <a:off x="9925592" y="2181223"/>
              <a:ext cx="1154917" cy="644434"/>
            </a:xfrm>
            <a:prstGeom prst="line">
              <a:avLst/>
            </a:prstGeom>
            <a:ln w="57150"/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" name="直線接點 23">
              <a:extLst>
                <a:ext uri="{FF2B5EF4-FFF2-40B4-BE49-F238E27FC236}">
                  <a16:creationId xmlns:a16="http://schemas.microsoft.com/office/drawing/2014/main" id="{17E6BCF4-304C-CCEC-7FBE-DA16B168510B}"/>
                </a:ext>
              </a:extLst>
            </p:cNvPr>
            <p:cNvCxnSpPr/>
            <p:nvPr/>
          </p:nvCxnSpPr>
          <p:spPr>
            <a:xfrm flipV="1">
              <a:off x="10097836" y="2477588"/>
              <a:ext cx="1154917" cy="644434"/>
            </a:xfrm>
            <a:prstGeom prst="line">
              <a:avLst/>
            </a:prstGeom>
            <a:ln w="57150"/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" name="直線接點 24">
              <a:extLst>
                <a:ext uri="{FF2B5EF4-FFF2-40B4-BE49-F238E27FC236}">
                  <a16:creationId xmlns:a16="http://schemas.microsoft.com/office/drawing/2014/main" id="{9A3801E6-FDB4-BE0C-F961-C7DE1B7560F3}"/>
                </a:ext>
              </a:extLst>
            </p:cNvPr>
            <p:cNvCxnSpPr/>
            <p:nvPr/>
          </p:nvCxnSpPr>
          <p:spPr>
            <a:xfrm flipV="1">
              <a:off x="10032139" y="2403839"/>
              <a:ext cx="1154917" cy="644434"/>
            </a:xfrm>
            <a:prstGeom prst="line">
              <a:avLst/>
            </a:prstGeom>
            <a:ln w="57150"/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6" name="直線接點 25">
              <a:extLst>
                <a:ext uri="{FF2B5EF4-FFF2-40B4-BE49-F238E27FC236}">
                  <a16:creationId xmlns:a16="http://schemas.microsoft.com/office/drawing/2014/main" id="{6E5709FD-EC7F-C1B2-FDFD-EE741AFFD909}"/>
                </a:ext>
              </a:extLst>
            </p:cNvPr>
            <p:cNvCxnSpPr/>
            <p:nvPr/>
          </p:nvCxnSpPr>
          <p:spPr>
            <a:xfrm flipV="1">
              <a:off x="10080419" y="2799805"/>
              <a:ext cx="1154917" cy="644434"/>
            </a:xfrm>
            <a:prstGeom prst="line">
              <a:avLst/>
            </a:prstGeom>
            <a:ln w="57150"/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79243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77</Words>
  <Application>Microsoft Office PowerPoint</Application>
  <PresentationFormat>寬螢幕</PresentationFormat>
  <Paragraphs>3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佈景主題</vt:lpstr>
      <vt:lpstr>PowerPoint 簡報</vt:lpstr>
    </vt:vector>
  </TitlesOfParts>
  <Company>itri_office 2019win64_cht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楊其潤</dc:creator>
  <cp:lastModifiedBy>廖翊岑</cp:lastModifiedBy>
  <cp:revision>2</cp:revision>
  <dcterms:created xsi:type="dcterms:W3CDTF">2026-08-12T06:00:10Z</dcterms:created>
  <dcterms:modified xsi:type="dcterms:W3CDTF">2026-08-28T03:12:52Z</dcterms:modified>
</cp:coreProperties>
</file>