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7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95442A0A-F83A-F563-1A64-2039CA014F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86E60F13-96F3-715E-952F-0009EB4A3C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0A2C4AD9-14DC-8106-A879-DEC68D14A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47D6FD24-734C-0967-61EC-926BEE9C1D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60EFE69-6154-C9C9-5F29-4A90C54B6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086827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EA994B3-BB66-6E00-0AB7-E1B4AB076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630A064-B92D-A730-8ED4-01128F33FB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7D8BE7EE-44D0-1820-8523-151CD32B4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0CCA37F-FDAD-B9F4-73B5-6DABE02CD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E53DE115-4DC6-9AAE-0754-5749776090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463489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D66FAEAB-A309-CEDA-AE46-EE089ED99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8326F9C1-4C5D-B29A-04E0-D0ECE2E69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236CAF91-AC9B-5216-3925-D61406AC6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90D17B74-F4D8-513A-BC04-3156370D3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89E8620-59B6-07C6-5392-3FFA0D5679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7959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53E6985-BB98-8FAD-24E3-9DCC758C2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B5B28831-91D1-997E-E4BB-3FE2DBEBC1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65B2BD5A-C048-9FBE-CB76-AF6FCFA2CD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3A34AEAF-CF82-7E4E-D7E5-F58A93568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77279DCB-D2C6-1180-74F2-3D45A10A4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50DFCC46-ECD7-5DC6-2671-731DA5771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81248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90E4936-384E-97C7-A795-BC1B9D245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3F2B644-6AE5-407E-40D8-B32499E2F1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9D2F3579-4082-68FA-C51E-782F4C2E2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0AA8A001-6425-F03C-EFAD-1177EA8A005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B436EE6F-76D6-BC0B-C087-8B852B1F7D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90063138-27E3-69B3-3288-67C628252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0F9CA49F-FE10-64F4-19B3-67FB4ECECC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755934CA-1DD1-5620-29CF-8BA489734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32557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7C7A0DE-1697-CEB4-78CF-F2F9AF9299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2E8F08D4-D422-EEEF-EF81-6220B81D8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8065CA05-B0C5-D40D-9694-0A7327A7B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704FB3BC-7BB5-B0E7-6BAA-CB43C73A4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524585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9309A8F1-9A6B-D155-1820-78E82BF4F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92706BBD-1B8A-B8B6-1010-5CAD0FC3E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244C08A7-E8C2-84F9-B0F7-9D401E22E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9296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B0A96469-9FF0-2D99-471E-B13B569218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3DE8C24-5A4D-F30B-7237-5FF0501DF1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94B595B3-D330-8FE8-F51E-EB07E2DBC7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29B0C9F-B5E7-FF9E-B63B-23AA4BB797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927D8D6F-FF97-CC53-A545-F3B381828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A8EB1831-6667-044C-47A4-85CA46273C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948297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FD54AE2-5EC8-E899-D312-F4F4D252A3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CCEBAF43-DAB7-23B4-09B6-29D89F3145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279F33C9-3298-8877-ACD0-B864A711F4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66E70C42-8441-730E-EF0D-2D40F51D53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CE8AE0D-2256-E618-ED34-99F520E503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78BC3855-6469-1AA9-412E-53981BB73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3603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0CC5AA38-16DF-0C73-B24E-F1BB7E4DF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644A1A5-8E24-537C-C338-6ED40731A7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DDB7FF8-A3F2-B284-5AA6-B8FC88A40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2CDC326-DCB8-FE8F-90A9-B41841DA86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BB0B364A-F7DD-AD41-F204-2A308A726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91594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CB123A3A-53CA-AA35-896A-2B646E37A8F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0329CCE6-804E-1BE5-5EFA-EE50ACF6EB1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5D4E7F55-E4CB-5FBF-1C2C-495C409F7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1AECBEC-871B-2C60-F2C7-9030AB1B1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28247325-014D-5636-898A-E4551ECB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85484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BACE7667-A772-8D31-C62C-BD4A40F15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1FB890D-6710-E197-F363-4C39BF5BB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D687FFE-0521-3189-DADB-B088E134CD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46E37B5-6E93-4FA6-B3FA-158CF06DAF42}" type="datetimeFigureOut">
              <a:rPr lang="zh-TW" altLang="en-US" smtClean="0"/>
              <a:t>2026/9/10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D9770923-AA6F-4037-B282-3B4206122B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788F0976-6590-40EF-13AB-D35CEAF86E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FFCD652-F8BB-4EB5-B9F0-8FE3B176DCF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5861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EC54ECA4-7C45-69D1-B2BD-CC15129C239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sz="3600" dirty="0"/>
              <a:t>薄膜機樣品</a:t>
            </a:r>
            <a:r>
              <a:rPr lang="en-US" altLang="zh-TW" sz="3600" dirty="0"/>
              <a:t>1</a:t>
            </a:r>
            <a:r>
              <a:rPr lang="zh-TW" altLang="en-US" sz="3600" dirty="0"/>
              <a:t>組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C8AC6D09-0966-901E-74EB-BB43CEA634C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TW" dirty="0"/>
              <a:t>2026-09-07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66162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3B8FA7A-41FF-8293-609F-FFF527F54DF5}"/>
              </a:ext>
            </a:extLst>
          </p:cNvPr>
          <p:cNvSpPr txBox="1"/>
          <p:nvPr/>
        </p:nvSpPr>
        <p:spPr>
          <a:xfrm>
            <a:off x="202898" y="274320"/>
            <a:ext cx="26853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CNC</a:t>
            </a:r>
            <a:r>
              <a:rPr lang="zh-TW" altLang="en-US" dirty="0"/>
              <a:t>塑膠件代工烤漆 </a:t>
            </a:r>
            <a:r>
              <a:rPr lang="en-US" altLang="zh-TW" dirty="0"/>
              <a:t>3</a:t>
            </a:r>
            <a:r>
              <a:rPr lang="zh-TW" altLang="en-US" dirty="0"/>
              <a:t>件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CD7CBB46-DCFE-911D-D6D8-27DEC4901D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96" y="1077084"/>
            <a:ext cx="4440507" cy="2445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928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250BD-FE63-63DA-2696-5A9BE6490B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FA84A83-3556-5A41-98BD-F43E16244C4A}"/>
              </a:ext>
            </a:extLst>
          </p:cNvPr>
          <p:cNvSpPr txBox="1"/>
          <p:nvPr/>
        </p:nvSpPr>
        <p:spPr>
          <a:xfrm>
            <a:off x="202898" y="274320"/>
            <a:ext cx="18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鈑金含烤漆 </a:t>
            </a:r>
            <a:r>
              <a:rPr lang="en-US" altLang="zh-TW" dirty="0"/>
              <a:t>25</a:t>
            </a:r>
            <a:r>
              <a:rPr lang="zh-TW" altLang="en-US" dirty="0"/>
              <a:t>件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E8D183AF-8CB3-02AA-74E7-F17203EF2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13943" y="1621832"/>
            <a:ext cx="7429465" cy="361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09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EDE9F86-611F-1024-0A14-DFD6C1097725}"/>
              </a:ext>
            </a:extLst>
          </p:cNvPr>
          <p:cNvSpPr txBox="1"/>
          <p:nvPr/>
        </p:nvSpPr>
        <p:spPr>
          <a:xfrm>
            <a:off x="202898" y="274320"/>
            <a:ext cx="1585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五金零件</a:t>
            </a:r>
            <a:r>
              <a:rPr lang="en-US" altLang="zh-TW" dirty="0"/>
              <a:t>32</a:t>
            </a:r>
            <a:r>
              <a:rPr lang="zh-TW" altLang="en-US" dirty="0"/>
              <a:t>件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8782AD75-74CB-DCEE-5C0B-CEFBC3C848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314" y="1226373"/>
            <a:ext cx="7429465" cy="361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138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D954E3BF-793C-1517-AFDC-3EFCAA85ED52}"/>
              </a:ext>
            </a:extLst>
          </p:cNvPr>
          <p:cNvSpPr txBox="1"/>
          <p:nvPr/>
        </p:nvSpPr>
        <p:spPr>
          <a:xfrm>
            <a:off x="202898" y="2258328"/>
            <a:ext cx="1585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五金零件</a:t>
            </a:r>
            <a:r>
              <a:rPr lang="en-US" altLang="zh-TW" dirty="0"/>
              <a:t>32</a:t>
            </a:r>
            <a:r>
              <a:rPr lang="zh-TW" altLang="en-US" dirty="0"/>
              <a:t>件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13F2C6F-1269-BAD3-74D0-5C9D46C0C25C}"/>
              </a:ext>
            </a:extLst>
          </p:cNvPr>
          <p:cNvSpPr txBox="1"/>
          <p:nvPr/>
        </p:nvSpPr>
        <p:spPr>
          <a:xfrm>
            <a:off x="202898" y="1802834"/>
            <a:ext cx="18630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鈑金含烤漆 </a:t>
            </a:r>
            <a:r>
              <a:rPr lang="en-US" altLang="zh-TW" dirty="0"/>
              <a:t>25</a:t>
            </a:r>
            <a:r>
              <a:rPr lang="zh-TW" altLang="en-US" dirty="0"/>
              <a:t>件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5361729B-34A2-DFB8-6BB3-7BDB11668A50}"/>
              </a:ext>
            </a:extLst>
          </p:cNvPr>
          <p:cNvSpPr txBox="1"/>
          <p:nvPr/>
        </p:nvSpPr>
        <p:spPr>
          <a:xfrm>
            <a:off x="202898" y="1347340"/>
            <a:ext cx="2201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塑膠件代工烤漆 </a:t>
            </a:r>
            <a:r>
              <a:rPr lang="en-US" altLang="zh-TW" dirty="0"/>
              <a:t>3</a:t>
            </a:r>
            <a:r>
              <a:rPr lang="zh-TW" altLang="en-US" dirty="0"/>
              <a:t>件</a:t>
            </a:r>
          </a:p>
        </p:txBody>
      </p:sp>
      <p:cxnSp>
        <p:nvCxnSpPr>
          <p:cNvPr id="9" name="直線接點 8">
            <a:extLst>
              <a:ext uri="{FF2B5EF4-FFF2-40B4-BE49-F238E27FC236}">
                <a16:creationId xmlns:a16="http://schemas.microsoft.com/office/drawing/2014/main" id="{9071C274-9C62-74A0-8ABB-8938081383DA}"/>
              </a:ext>
            </a:extLst>
          </p:cNvPr>
          <p:cNvCxnSpPr>
            <a:cxnSpLocks/>
          </p:cNvCxnSpPr>
          <p:nvPr/>
        </p:nvCxnSpPr>
        <p:spPr>
          <a:xfrm>
            <a:off x="256592" y="3254678"/>
            <a:ext cx="3102939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CDF05406-FBF9-FE55-DBC5-219AB3679E85}"/>
              </a:ext>
            </a:extLst>
          </p:cNvPr>
          <p:cNvSpPr txBox="1"/>
          <p:nvPr/>
        </p:nvSpPr>
        <p:spPr>
          <a:xfrm>
            <a:off x="1638160" y="3340840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小計</a:t>
            </a:r>
          </a:p>
        </p:txBody>
      </p:sp>
      <p:pic>
        <p:nvPicPr>
          <p:cNvPr id="13" name="圖片 12">
            <a:extLst>
              <a:ext uri="{FF2B5EF4-FFF2-40B4-BE49-F238E27FC236}">
                <a16:creationId xmlns:a16="http://schemas.microsoft.com/office/drawing/2014/main" id="{00699CE3-2F39-26CF-475D-D436E330F4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3368" y="453274"/>
            <a:ext cx="4440507" cy="2445213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58DD4118-985E-A4A7-753C-A321D6F0F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5833" y="3254678"/>
            <a:ext cx="6022910" cy="2930064"/>
          </a:xfrm>
          <a:prstGeom prst="rect">
            <a:avLst/>
          </a:prstGeom>
        </p:spPr>
      </p:pic>
      <p:sp>
        <p:nvSpPr>
          <p:cNvPr id="4" name="文字方塊 3">
            <a:extLst>
              <a:ext uri="{FF2B5EF4-FFF2-40B4-BE49-F238E27FC236}">
                <a16:creationId xmlns:a16="http://schemas.microsoft.com/office/drawing/2014/main" id="{2123FAD2-18D9-BC42-F869-F9E8255048FD}"/>
              </a:ext>
            </a:extLst>
          </p:cNvPr>
          <p:cNvSpPr txBox="1"/>
          <p:nvPr/>
        </p:nvSpPr>
        <p:spPr>
          <a:xfrm>
            <a:off x="173015" y="2713821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/>
              <a:t>組裝</a:t>
            </a:r>
          </a:p>
        </p:txBody>
      </p:sp>
    </p:spTree>
    <p:extLst>
      <p:ext uri="{BB962C8B-B14F-4D97-AF65-F5344CB8AC3E}">
        <p14:creationId xmlns:p14="http://schemas.microsoft.com/office/powerpoint/2010/main" val="38690653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46</Words>
  <Application>Microsoft Office PowerPoint</Application>
  <PresentationFormat>寬螢幕</PresentationFormat>
  <Paragraphs>10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佈景主題</vt:lpstr>
      <vt:lpstr>薄膜機樣品1組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mm696</dc:creator>
  <cp:lastModifiedBy>徐瑋辰</cp:lastModifiedBy>
  <cp:revision>4</cp:revision>
  <dcterms:created xsi:type="dcterms:W3CDTF">2026-09-07T08:28:12Z</dcterms:created>
  <dcterms:modified xsi:type="dcterms:W3CDTF">2026-09-10T08:12:26Z</dcterms:modified>
</cp:coreProperties>
</file>