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1" r:id="rId3"/>
  </p:sldIdLst>
  <p:sldSz cx="6858000" cy="9906000" type="A4"/>
  <p:notesSz cx="6669088" cy="98964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25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2238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9879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922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4463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2309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7602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4253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8770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3730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0726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3196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1194CB-529C-4FB7-ABC6-7BCE1FF6A321}" type="datetimeFigureOut">
              <a:rPr lang="zh-TW" altLang="en-US" smtClean="0"/>
              <a:t>2026/5/26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33A0F8-BE3A-46EF-9249-1D08334D9A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2598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線接點 2">
            <a:extLst>
              <a:ext uri="{FF2B5EF4-FFF2-40B4-BE49-F238E27FC236}">
                <a16:creationId xmlns:a16="http://schemas.microsoft.com/office/drawing/2014/main" id="{43697588-D3B6-361C-0C10-922EE8AC9875}"/>
              </a:ext>
            </a:extLst>
          </p:cNvPr>
          <p:cNvCxnSpPr/>
          <p:nvPr/>
        </p:nvCxnSpPr>
        <p:spPr>
          <a:xfrm>
            <a:off x="1600965" y="3802950"/>
            <a:ext cx="28800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3B889035-48A4-3BD8-BC68-D5ACE8C76376}"/>
              </a:ext>
            </a:extLst>
          </p:cNvPr>
          <p:cNvCxnSpPr/>
          <p:nvPr/>
        </p:nvCxnSpPr>
        <p:spPr>
          <a:xfrm flipV="1">
            <a:off x="1744965" y="3799874"/>
            <a:ext cx="0" cy="324000"/>
          </a:xfrm>
          <a:prstGeom prst="line">
            <a:avLst/>
          </a:prstGeom>
          <a:ln w="6350">
            <a:headEnd type="arrow" w="sm" len="lg"/>
            <a:tailEnd type="arrow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文字方塊 4">
            <a:extLst>
              <a:ext uri="{FF2B5EF4-FFF2-40B4-BE49-F238E27FC236}">
                <a16:creationId xmlns:a16="http://schemas.microsoft.com/office/drawing/2014/main" id="{16CE7FF4-7525-D735-20F1-CEEA3CBC0B55}"/>
              </a:ext>
            </a:extLst>
          </p:cNvPr>
          <p:cNvSpPr txBox="1"/>
          <p:nvPr/>
        </p:nvSpPr>
        <p:spPr>
          <a:xfrm>
            <a:off x="1393411" y="378000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Symbol" panose="05050102010706020507" pitchFamily="18" charset="2"/>
                <a:ea typeface="Arial Unicode MS" panose="020B0604020202020204" pitchFamily="34" charset="-120"/>
                <a:cs typeface="Arial Unicode MS" panose="020B0604020202020204" pitchFamily="34" charset="-120"/>
              </a:rPr>
              <a:t>9</a:t>
            </a:r>
            <a:endParaRPr lang="zh-TW" altLang="en-US" dirty="0">
              <a:latin typeface="Symbol" panose="05050102010706020507" pitchFamily="18" charset="2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36AE4D54-2D7D-9AB8-16BD-950D8B05BA11}"/>
              </a:ext>
            </a:extLst>
          </p:cNvPr>
          <p:cNvSpPr txBox="1"/>
          <p:nvPr/>
        </p:nvSpPr>
        <p:spPr>
          <a:xfrm>
            <a:off x="5179166" y="456290"/>
            <a:ext cx="14510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zh-TW" altLang="en-US" sz="2000" dirty="0">
                <a:solidFill>
                  <a:prstClr val="black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單位 ：</a:t>
            </a:r>
            <a:r>
              <a:rPr lang="en-US" altLang="zh-TW" sz="2000" dirty="0">
                <a:solidFill>
                  <a:prstClr val="black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mm</a:t>
            </a:r>
            <a:endParaRPr lang="zh-TW" altLang="en-US" sz="2000" dirty="0">
              <a:solidFill>
                <a:prstClr val="black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46769ECA-B94A-A3F1-54EC-DB0D60D990D3}"/>
              </a:ext>
            </a:extLst>
          </p:cNvPr>
          <p:cNvSpPr txBox="1"/>
          <p:nvPr/>
        </p:nvSpPr>
        <p:spPr>
          <a:xfrm>
            <a:off x="269963" y="394735"/>
            <a:ext cx="126188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zh-TW" altLang="en-US" sz="2800" b="1" u="sng" dirty="0">
                <a:solidFill>
                  <a:prstClr val="black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鎢吊環</a:t>
            </a:r>
            <a:endParaRPr lang="en-US" altLang="zh-TW" sz="2800" b="1" u="sng" dirty="0">
              <a:solidFill>
                <a:prstClr val="black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defTabSz="914400"/>
            <a:endParaRPr lang="en-US" altLang="zh-TW" u="sng" dirty="0">
              <a:solidFill>
                <a:prstClr val="black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defTabSz="914400"/>
            <a:r>
              <a:rPr lang="zh-TW" altLang="en-US" dirty="0">
                <a:solidFill>
                  <a:prstClr val="black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材質：鎢</a:t>
            </a:r>
            <a:r>
              <a:rPr lang="en-US" altLang="zh-TW" dirty="0">
                <a:solidFill>
                  <a:prstClr val="black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 </a:t>
            </a:r>
            <a:endParaRPr lang="zh-TW" altLang="en-US" dirty="0">
              <a:solidFill>
                <a:prstClr val="black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3AB0E76-35FB-DAA3-47BA-DA2843E740FE}"/>
              </a:ext>
            </a:extLst>
          </p:cNvPr>
          <p:cNvSpPr/>
          <p:nvPr/>
        </p:nvSpPr>
        <p:spPr>
          <a:xfrm>
            <a:off x="1890254" y="6311666"/>
            <a:ext cx="3060000" cy="360000"/>
          </a:xfrm>
          <a:prstGeom prst="rect">
            <a:avLst/>
          </a:prstGeom>
          <a:pattFill prst="dkUpDiag">
            <a:fgClr>
              <a:schemeClr val="tx1"/>
            </a:fgClr>
            <a:bgClr>
              <a:schemeClr val="bg1"/>
            </a:bgClr>
          </a:patt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4F7BE26-07A8-69F9-9CFE-D5B2B4FD4AB0}"/>
              </a:ext>
            </a:extLst>
          </p:cNvPr>
          <p:cNvSpPr/>
          <p:nvPr/>
        </p:nvSpPr>
        <p:spPr>
          <a:xfrm>
            <a:off x="2246865" y="6417424"/>
            <a:ext cx="2340000" cy="252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C3AD5857-5258-F3D3-7D05-6903006DC1DE}"/>
              </a:ext>
            </a:extLst>
          </p:cNvPr>
          <p:cNvCxnSpPr/>
          <p:nvPr/>
        </p:nvCxnSpPr>
        <p:spPr>
          <a:xfrm>
            <a:off x="3128195" y="4367622"/>
            <a:ext cx="6388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>
            <a:extLst>
              <a:ext uri="{FF2B5EF4-FFF2-40B4-BE49-F238E27FC236}">
                <a16:creationId xmlns:a16="http://schemas.microsoft.com/office/drawing/2014/main" id="{A53B55AE-01FF-1C1E-D871-4A7989B26D76}"/>
              </a:ext>
            </a:extLst>
          </p:cNvPr>
          <p:cNvCxnSpPr>
            <a:cxnSpLocks/>
          </p:cNvCxnSpPr>
          <p:nvPr/>
        </p:nvCxnSpPr>
        <p:spPr>
          <a:xfrm>
            <a:off x="5166683" y="4657182"/>
            <a:ext cx="6388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橢圓 11">
            <a:extLst>
              <a:ext uri="{FF2B5EF4-FFF2-40B4-BE49-F238E27FC236}">
                <a16:creationId xmlns:a16="http://schemas.microsoft.com/office/drawing/2014/main" id="{0B965EE3-2200-FADB-FE35-F2B2555ECE29}"/>
              </a:ext>
            </a:extLst>
          </p:cNvPr>
          <p:cNvSpPr/>
          <p:nvPr/>
        </p:nvSpPr>
        <p:spPr>
          <a:xfrm>
            <a:off x="1893849" y="2443593"/>
            <a:ext cx="3060000" cy="30600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A14CE5BD-E3A4-7EF0-C08D-FED3A398C568}"/>
              </a:ext>
            </a:extLst>
          </p:cNvPr>
          <p:cNvSpPr txBox="1"/>
          <p:nvPr/>
        </p:nvSpPr>
        <p:spPr>
          <a:xfrm>
            <a:off x="4899241" y="629484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Symbol" panose="05050102010706020507" pitchFamily="18" charset="2"/>
                <a:ea typeface="Arial Unicode MS" panose="020B0604020202020204" pitchFamily="34" charset="-120"/>
                <a:cs typeface="Arial Unicode MS" panose="020B0604020202020204" pitchFamily="34" charset="-120"/>
              </a:rPr>
              <a:t>10</a:t>
            </a:r>
            <a:endParaRPr lang="zh-TW" altLang="en-US" dirty="0">
              <a:latin typeface="Symbol" panose="05050102010706020507" pitchFamily="18" charset="2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1DC0587B-FCED-307A-C8A8-9762309A5285}"/>
              </a:ext>
            </a:extLst>
          </p:cNvPr>
          <p:cNvSpPr txBox="1"/>
          <p:nvPr/>
        </p:nvSpPr>
        <p:spPr>
          <a:xfrm>
            <a:off x="3205556" y="7691738"/>
            <a:ext cx="5261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5.5</a:t>
            </a:r>
            <a:r>
              <a:rPr lang="en-US" altLang="zh-TW" sz="1400" dirty="0">
                <a:latin typeface="Symbol" panose="05050102010706020507" pitchFamily="18" charset="2"/>
                <a:ea typeface="Arial Unicode MS" panose="020B0604020202020204" pitchFamily="34" charset="-120"/>
                <a:cs typeface="Arial Unicode MS" panose="020B0604020202020204" pitchFamily="34" charset="-120"/>
              </a:rPr>
              <a:t>f</a:t>
            </a:r>
            <a:endParaRPr lang="zh-TW" altLang="en-US" sz="1400" dirty="0">
              <a:latin typeface="Symbol" panose="05050102010706020507" pitchFamily="18" charset="2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5" name="橢圓 14">
            <a:extLst>
              <a:ext uri="{FF2B5EF4-FFF2-40B4-BE49-F238E27FC236}">
                <a16:creationId xmlns:a16="http://schemas.microsoft.com/office/drawing/2014/main" id="{20BE9B2B-E282-C4B3-1585-88703FBC54F9}"/>
              </a:ext>
            </a:extLst>
          </p:cNvPr>
          <p:cNvSpPr/>
          <p:nvPr/>
        </p:nvSpPr>
        <p:spPr>
          <a:xfrm>
            <a:off x="2253849" y="2799360"/>
            <a:ext cx="2340000" cy="23400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468B5D0B-4BC9-CB56-6A71-283FDE6354F2}"/>
              </a:ext>
            </a:extLst>
          </p:cNvPr>
          <p:cNvSpPr/>
          <p:nvPr/>
        </p:nvSpPr>
        <p:spPr>
          <a:xfrm>
            <a:off x="4086213" y="4968888"/>
            <a:ext cx="162000" cy="25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8BEF79EF-85DA-643B-72FD-363528CC4497}"/>
              </a:ext>
            </a:extLst>
          </p:cNvPr>
          <p:cNvSpPr/>
          <p:nvPr/>
        </p:nvSpPr>
        <p:spPr>
          <a:xfrm>
            <a:off x="1961302" y="6314511"/>
            <a:ext cx="216000" cy="36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43A1AA3C-BC6F-3A5F-BCEC-01F7D8CF2E2F}"/>
              </a:ext>
            </a:extLst>
          </p:cNvPr>
          <p:cNvSpPr/>
          <p:nvPr/>
        </p:nvSpPr>
        <p:spPr>
          <a:xfrm>
            <a:off x="4667963" y="6314511"/>
            <a:ext cx="216000" cy="36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9" name="直線接點 18">
            <a:extLst>
              <a:ext uri="{FF2B5EF4-FFF2-40B4-BE49-F238E27FC236}">
                <a16:creationId xmlns:a16="http://schemas.microsoft.com/office/drawing/2014/main" id="{79D86F22-726C-134C-2E6B-187D1A6EBECD}"/>
              </a:ext>
            </a:extLst>
          </p:cNvPr>
          <p:cNvCxnSpPr>
            <a:cxnSpLocks/>
          </p:cNvCxnSpPr>
          <p:nvPr/>
        </p:nvCxnSpPr>
        <p:spPr>
          <a:xfrm>
            <a:off x="1980160" y="6314511"/>
            <a:ext cx="0" cy="360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>
            <a:extLst>
              <a:ext uri="{FF2B5EF4-FFF2-40B4-BE49-F238E27FC236}">
                <a16:creationId xmlns:a16="http://schemas.microsoft.com/office/drawing/2014/main" id="{C44E7AB2-D157-3C93-5484-9789B2D4517C}"/>
              </a:ext>
            </a:extLst>
          </p:cNvPr>
          <p:cNvCxnSpPr>
            <a:cxnSpLocks/>
          </p:cNvCxnSpPr>
          <p:nvPr/>
        </p:nvCxnSpPr>
        <p:spPr>
          <a:xfrm>
            <a:off x="2153476" y="6314518"/>
            <a:ext cx="0" cy="360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>
            <a:extLst>
              <a:ext uri="{FF2B5EF4-FFF2-40B4-BE49-F238E27FC236}">
                <a16:creationId xmlns:a16="http://schemas.microsoft.com/office/drawing/2014/main" id="{5A290E24-23BC-BCF2-81A2-C45F3D2C9FE0}"/>
              </a:ext>
            </a:extLst>
          </p:cNvPr>
          <p:cNvCxnSpPr>
            <a:cxnSpLocks/>
          </p:cNvCxnSpPr>
          <p:nvPr/>
        </p:nvCxnSpPr>
        <p:spPr>
          <a:xfrm>
            <a:off x="4696160" y="6315892"/>
            <a:ext cx="0" cy="360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>
            <a:extLst>
              <a:ext uri="{FF2B5EF4-FFF2-40B4-BE49-F238E27FC236}">
                <a16:creationId xmlns:a16="http://schemas.microsoft.com/office/drawing/2014/main" id="{4BED693B-9ED2-4D42-7F92-254311AF85D6}"/>
              </a:ext>
            </a:extLst>
          </p:cNvPr>
          <p:cNvCxnSpPr>
            <a:cxnSpLocks/>
          </p:cNvCxnSpPr>
          <p:nvPr/>
        </p:nvCxnSpPr>
        <p:spPr>
          <a:xfrm>
            <a:off x="4864337" y="6315899"/>
            <a:ext cx="0" cy="360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:a16="http://schemas.microsoft.com/office/drawing/2014/main" id="{19EE2E36-F8FC-326C-0E3C-6BBEC37EC7C9}"/>
              </a:ext>
            </a:extLst>
          </p:cNvPr>
          <p:cNvSpPr/>
          <p:nvPr/>
        </p:nvSpPr>
        <p:spPr>
          <a:xfrm>
            <a:off x="1894022" y="3807066"/>
            <a:ext cx="324000" cy="3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4" name="直線接點 23">
            <a:extLst>
              <a:ext uri="{FF2B5EF4-FFF2-40B4-BE49-F238E27FC236}">
                <a16:creationId xmlns:a16="http://schemas.microsoft.com/office/drawing/2014/main" id="{8BB2D919-5A74-0F4A-EFDA-228FD712F12B}"/>
              </a:ext>
            </a:extLst>
          </p:cNvPr>
          <p:cNvCxnSpPr>
            <a:cxnSpLocks/>
          </p:cNvCxnSpPr>
          <p:nvPr/>
        </p:nvCxnSpPr>
        <p:spPr>
          <a:xfrm>
            <a:off x="1438937" y="3972554"/>
            <a:ext cx="3960000" cy="0"/>
          </a:xfrm>
          <a:prstGeom prst="line">
            <a:avLst/>
          </a:prstGeom>
          <a:ln w="6350">
            <a:solidFill>
              <a:schemeClr val="tx1"/>
            </a:solidFill>
            <a:prstDash val="lgDash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矩形 24">
            <a:extLst>
              <a:ext uri="{FF2B5EF4-FFF2-40B4-BE49-F238E27FC236}">
                <a16:creationId xmlns:a16="http://schemas.microsoft.com/office/drawing/2014/main" id="{F56EC8A2-D1C9-76F3-1F82-98D912A69C59}"/>
              </a:ext>
            </a:extLst>
          </p:cNvPr>
          <p:cNvSpPr/>
          <p:nvPr/>
        </p:nvSpPr>
        <p:spPr>
          <a:xfrm>
            <a:off x="4585098" y="3809303"/>
            <a:ext cx="324000" cy="3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橢圓 25">
            <a:extLst>
              <a:ext uri="{FF2B5EF4-FFF2-40B4-BE49-F238E27FC236}">
                <a16:creationId xmlns:a16="http://schemas.microsoft.com/office/drawing/2014/main" id="{EC89BD50-C521-6D56-8DF6-A61978D8A450}"/>
              </a:ext>
            </a:extLst>
          </p:cNvPr>
          <p:cNvSpPr/>
          <p:nvPr/>
        </p:nvSpPr>
        <p:spPr>
          <a:xfrm>
            <a:off x="1957799" y="3861359"/>
            <a:ext cx="216000" cy="2160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橢圓 26">
            <a:extLst>
              <a:ext uri="{FF2B5EF4-FFF2-40B4-BE49-F238E27FC236}">
                <a16:creationId xmlns:a16="http://schemas.microsoft.com/office/drawing/2014/main" id="{EBF7C3D1-DD28-D584-68B5-37D3C546AA2A}"/>
              </a:ext>
            </a:extLst>
          </p:cNvPr>
          <p:cNvSpPr/>
          <p:nvPr/>
        </p:nvSpPr>
        <p:spPr>
          <a:xfrm>
            <a:off x="4658015" y="3861359"/>
            <a:ext cx="216000" cy="2160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8" name="直線單箭頭接點 27">
            <a:extLst>
              <a:ext uri="{FF2B5EF4-FFF2-40B4-BE49-F238E27FC236}">
                <a16:creationId xmlns:a16="http://schemas.microsoft.com/office/drawing/2014/main" id="{2E27DFA0-C7DB-3E9F-7CC4-61F9D583490E}"/>
              </a:ext>
            </a:extLst>
          </p:cNvPr>
          <p:cNvCxnSpPr>
            <a:cxnSpLocks/>
          </p:cNvCxnSpPr>
          <p:nvPr/>
        </p:nvCxnSpPr>
        <p:spPr>
          <a:xfrm>
            <a:off x="2065626" y="3729656"/>
            <a:ext cx="0" cy="30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lgDashDot"/>
            <a:miter lim="800000"/>
            <a:tailEnd type="none"/>
          </a:ln>
          <a:effectLst/>
        </p:spPr>
      </p:cxnSp>
      <p:cxnSp>
        <p:nvCxnSpPr>
          <p:cNvPr id="29" name="直線單箭頭接點 28">
            <a:extLst>
              <a:ext uri="{FF2B5EF4-FFF2-40B4-BE49-F238E27FC236}">
                <a16:creationId xmlns:a16="http://schemas.microsoft.com/office/drawing/2014/main" id="{E4F520D0-1C51-7FE6-9B49-AA9B46854897}"/>
              </a:ext>
            </a:extLst>
          </p:cNvPr>
          <p:cNvCxnSpPr>
            <a:cxnSpLocks/>
          </p:cNvCxnSpPr>
          <p:nvPr/>
        </p:nvCxnSpPr>
        <p:spPr>
          <a:xfrm>
            <a:off x="4772548" y="3721525"/>
            <a:ext cx="0" cy="30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lgDashDot"/>
            <a:miter lim="800000"/>
            <a:tailEnd type="none"/>
          </a:ln>
          <a:effectLst/>
        </p:spPr>
      </p:cxnSp>
      <p:sp>
        <p:nvSpPr>
          <p:cNvPr id="30" name="橢圓 29">
            <a:extLst>
              <a:ext uri="{FF2B5EF4-FFF2-40B4-BE49-F238E27FC236}">
                <a16:creationId xmlns:a16="http://schemas.microsoft.com/office/drawing/2014/main" id="{E8716982-B341-F55E-A7A5-5701062C7A12}"/>
              </a:ext>
            </a:extLst>
          </p:cNvPr>
          <p:cNvSpPr/>
          <p:nvPr/>
        </p:nvSpPr>
        <p:spPr>
          <a:xfrm>
            <a:off x="1976887" y="3881496"/>
            <a:ext cx="180000" cy="180000"/>
          </a:xfrm>
          <a:prstGeom prst="ellipse">
            <a:avLst/>
          </a:prstGeom>
          <a:noFill/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橢圓 30">
            <a:extLst>
              <a:ext uri="{FF2B5EF4-FFF2-40B4-BE49-F238E27FC236}">
                <a16:creationId xmlns:a16="http://schemas.microsoft.com/office/drawing/2014/main" id="{BF887325-7121-6DAC-A058-9C6EFB6E2316}"/>
              </a:ext>
            </a:extLst>
          </p:cNvPr>
          <p:cNvSpPr/>
          <p:nvPr/>
        </p:nvSpPr>
        <p:spPr>
          <a:xfrm>
            <a:off x="4677904" y="3881496"/>
            <a:ext cx="180000" cy="180000"/>
          </a:xfrm>
          <a:prstGeom prst="ellipse">
            <a:avLst/>
          </a:prstGeom>
          <a:noFill/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2" name="直線單箭頭接點 31">
            <a:extLst>
              <a:ext uri="{FF2B5EF4-FFF2-40B4-BE49-F238E27FC236}">
                <a16:creationId xmlns:a16="http://schemas.microsoft.com/office/drawing/2014/main" id="{7C9A7105-C700-DB3A-6DE7-5FCD25794C1D}"/>
              </a:ext>
            </a:extLst>
          </p:cNvPr>
          <p:cNvCxnSpPr/>
          <p:nvPr/>
        </p:nvCxnSpPr>
        <p:spPr>
          <a:xfrm flipV="1">
            <a:off x="1438937" y="3604260"/>
            <a:ext cx="0" cy="364633"/>
          </a:xfrm>
          <a:prstGeom prst="straightConnector1">
            <a:avLst/>
          </a:prstGeom>
          <a:ln w="127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直線單箭頭接點 32">
            <a:extLst>
              <a:ext uri="{FF2B5EF4-FFF2-40B4-BE49-F238E27FC236}">
                <a16:creationId xmlns:a16="http://schemas.microsoft.com/office/drawing/2014/main" id="{6B8F40AD-A4E6-681B-5BA2-5A6EA3EDC798}"/>
              </a:ext>
            </a:extLst>
          </p:cNvPr>
          <p:cNvCxnSpPr/>
          <p:nvPr/>
        </p:nvCxnSpPr>
        <p:spPr>
          <a:xfrm flipV="1">
            <a:off x="5384532" y="3617558"/>
            <a:ext cx="0" cy="364633"/>
          </a:xfrm>
          <a:prstGeom prst="straightConnector1">
            <a:avLst/>
          </a:prstGeom>
          <a:ln w="127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文字方塊 33">
            <a:extLst>
              <a:ext uri="{FF2B5EF4-FFF2-40B4-BE49-F238E27FC236}">
                <a16:creationId xmlns:a16="http://schemas.microsoft.com/office/drawing/2014/main" id="{05A42DBC-DD7D-8BAE-AF77-CE80D0435601}"/>
              </a:ext>
            </a:extLst>
          </p:cNvPr>
          <p:cNvSpPr txBox="1"/>
          <p:nvPr/>
        </p:nvSpPr>
        <p:spPr>
          <a:xfrm>
            <a:off x="1287763" y="3290119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A</a:t>
            </a:r>
            <a:endParaRPr lang="zh-TW" altLang="en-US" dirty="0"/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30ED82E5-0EAB-E176-BC78-AA35425A2208}"/>
              </a:ext>
            </a:extLst>
          </p:cNvPr>
          <p:cNvSpPr txBox="1"/>
          <p:nvPr/>
        </p:nvSpPr>
        <p:spPr>
          <a:xfrm>
            <a:off x="5217253" y="3309731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A</a:t>
            </a:r>
            <a:endParaRPr lang="zh-TW" altLang="en-US" dirty="0"/>
          </a:p>
        </p:txBody>
      </p:sp>
      <p:sp>
        <p:nvSpPr>
          <p:cNvPr id="36" name="文字方塊 35">
            <a:extLst>
              <a:ext uri="{FF2B5EF4-FFF2-40B4-BE49-F238E27FC236}">
                <a16:creationId xmlns:a16="http://schemas.microsoft.com/office/drawing/2014/main" id="{9CCE1A11-9834-5FEE-2536-7553E6274FA5}"/>
              </a:ext>
            </a:extLst>
          </p:cNvPr>
          <p:cNvSpPr txBox="1"/>
          <p:nvPr/>
        </p:nvSpPr>
        <p:spPr>
          <a:xfrm>
            <a:off x="543492" y="6325931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/>
              <a:t>A-A</a:t>
            </a:r>
            <a:r>
              <a:rPr lang="zh-TW" altLang="en-US" u="sng" dirty="0"/>
              <a:t>斷面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61DB41AC-3739-A17B-D079-0C999D2C9245}"/>
              </a:ext>
            </a:extLst>
          </p:cNvPr>
          <p:cNvSpPr/>
          <p:nvPr/>
        </p:nvSpPr>
        <p:spPr>
          <a:xfrm>
            <a:off x="1897181" y="3806801"/>
            <a:ext cx="360000" cy="324000"/>
          </a:xfrm>
          <a:prstGeom prst="rect">
            <a:avLst/>
          </a:prstGeom>
          <a:noFill/>
          <a:ln>
            <a:prstDash val="lg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80EDAF16-0E99-A437-C53F-D148454AE26C}"/>
              </a:ext>
            </a:extLst>
          </p:cNvPr>
          <p:cNvSpPr/>
          <p:nvPr/>
        </p:nvSpPr>
        <p:spPr>
          <a:xfrm>
            <a:off x="4600512" y="3808302"/>
            <a:ext cx="360000" cy="324000"/>
          </a:xfrm>
          <a:prstGeom prst="rect">
            <a:avLst/>
          </a:prstGeom>
          <a:noFill/>
          <a:ln>
            <a:prstDash val="lg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9" name="直線接點 38">
            <a:extLst>
              <a:ext uri="{FF2B5EF4-FFF2-40B4-BE49-F238E27FC236}">
                <a16:creationId xmlns:a16="http://schemas.microsoft.com/office/drawing/2014/main" id="{A3CDD686-CEF8-EF82-C513-657CBA3397A9}"/>
              </a:ext>
            </a:extLst>
          </p:cNvPr>
          <p:cNvCxnSpPr>
            <a:cxnSpLocks/>
          </p:cNvCxnSpPr>
          <p:nvPr/>
        </p:nvCxnSpPr>
        <p:spPr>
          <a:xfrm>
            <a:off x="2095480" y="2657654"/>
            <a:ext cx="2618536" cy="2611873"/>
          </a:xfrm>
          <a:prstGeom prst="line">
            <a:avLst/>
          </a:prstGeom>
          <a:ln w="1270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直線單箭頭接點 39">
            <a:extLst>
              <a:ext uri="{FF2B5EF4-FFF2-40B4-BE49-F238E27FC236}">
                <a16:creationId xmlns:a16="http://schemas.microsoft.com/office/drawing/2014/main" id="{C3F95011-56A5-859B-5996-9D1D29B69113}"/>
              </a:ext>
            </a:extLst>
          </p:cNvPr>
          <p:cNvCxnSpPr/>
          <p:nvPr/>
        </p:nvCxnSpPr>
        <p:spPr>
          <a:xfrm flipV="1">
            <a:off x="2085757" y="2463634"/>
            <a:ext cx="238564" cy="203319"/>
          </a:xfrm>
          <a:prstGeom prst="straightConnector1">
            <a:avLst/>
          </a:prstGeom>
          <a:ln w="12700"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直線單箭頭接點 40">
            <a:extLst>
              <a:ext uri="{FF2B5EF4-FFF2-40B4-BE49-F238E27FC236}">
                <a16:creationId xmlns:a16="http://schemas.microsoft.com/office/drawing/2014/main" id="{31E7ED96-5F4D-DC9C-6EB4-B77663FCD820}"/>
              </a:ext>
            </a:extLst>
          </p:cNvPr>
          <p:cNvCxnSpPr>
            <a:cxnSpLocks/>
          </p:cNvCxnSpPr>
          <p:nvPr/>
        </p:nvCxnSpPr>
        <p:spPr>
          <a:xfrm flipV="1">
            <a:off x="4712582" y="5055753"/>
            <a:ext cx="238564" cy="203319"/>
          </a:xfrm>
          <a:prstGeom prst="straightConnector1">
            <a:avLst/>
          </a:prstGeom>
          <a:ln w="12700"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文字方塊 41">
            <a:extLst>
              <a:ext uri="{FF2B5EF4-FFF2-40B4-BE49-F238E27FC236}">
                <a16:creationId xmlns:a16="http://schemas.microsoft.com/office/drawing/2014/main" id="{B879541D-3537-837E-E8FF-49379EABFE49}"/>
              </a:ext>
            </a:extLst>
          </p:cNvPr>
          <p:cNvSpPr txBox="1"/>
          <p:nvPr/>
        </p:nvSpPr>
        <p:spPr>
          <a:xfrm>
            <a:off x="2278201" y="2217042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B</a:t>
            </a:r>
            <a:endParaRPr lang="zh-TW" altLang="en-US" dirty="0"/>
          </a:p>
        </p:txBody>
      </p:sp>
      <p:sp>
        <p:nvSpPr>
          <p:cNvPr id="43" name="文字方塊 42">
            <a:extLst>
              <a:ext uri="{FF2B5EF4-FFF2-40B4-BE49-F238E27FC236}">
                <a16:creationId xmlns:a16="http://schemas.microsoft.com/office/drawing/2014/main" id="{79E29D13-A52A-4E5E-32BF-F21ED70F56DD}"/>
              </a:ext>
            </a:extLst>
          </p:cNvPr>
          <p:cNvSpPr txBox="1"/>
          <p:nvPr/>
        </p:nvSpPr>
        <p:spPr>
          <a:xfrm>
            <a:off x="4888745" y="480254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B</a:t>
            </a:r>
            <a:endParaRPr lang="zh-TW" altLang="en-US" dirty="0"/>
          </a:p>
        </p:txBody>
      </p:sp>
      <p:sp>
        <p:nvSpPr>
          <p:cNvPr id="44" name="橢圓 43">
            <a:extLst>
              <a:ext uri="{FF2B5EF4-FFF2-40B4-BE49-F238E27FC236}">
                <a16:creationId xmlns:a16="http://schemas.microsoft.com/office/drawing/2014/main" id="{1825F6B3-602C-E16D-E87D-EC7D76D374DC}"/>
              </a:ext>
            </a:extLst>
          </p:cNvPr>
          <p:cNvSpPr/>
          <p:nvPr/>
        </p:nvSpPr>
        <p:spPr>
          <a:xfrm>
            <a:off x="2362353" y="2926357"/>
            <a:ext cx="198000" cy="1980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5" name="文字方塊 44">
            <a:extLst>
              <a:ext uri="{FF2B5EF4-FFF2-40B4-BE49-F238E27FC236}">
                <a16:creationId xmlns:a16="http://schemas.microsoft.com/office/drawing/2014/main" id="{C9AE3578-4E24-9F3C-132C-FBA83F1BE3A5}"/>
              </a:ext>
            </a:extLst>
          </p:cNvPr>
          <p:cNvSpPr txBox="1"/>
          <p:nvPr/>
        </p:nvSpPr>
        <p:spPr>
          <a:xfrm>
            <a:off x="537080" y="8317311"/>
            <a:ext cx="1003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/>
              <a:t>B-B</a:t>
            </a:r>
            <a:r>
              <a:rPr lang="zh-TW" altLang="en-US" u="sng" dirty="0"/>
              <a:t>斷面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47342684-D4C8-0C3E-0C19-0E86BC246E71}"/>
              </a:ext>
            </a:extLst>
          </p:cNvPr>
          <p:cNvSpPr/>
          <p:nvPr/>
        </p:nvSpPr>
        <p:spPr>
          <a:xfrm>
            <a:off x="1900512" y="8451293"/>
            <a:ext cx="3060000" cy="108000"/>
          </a:xfrm>
          <a:prstGeom prst="rect">
            <a:avLst/>
          </a:prstGeom>
          <a:pattFill prst="dkUpDiag">
            <a:fgClr>
              <a:schemeClr val="tx1"/>
            </a:fgClr>
            <a:bgClr>
              <a:schemeClr val="bg1"/>
            </a:bgClr>
          </a:patt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3A0C8A44-0A81-56A4-C473-88FE3BFA98E6}"/>
              </a:ext>
            </a:extLst>
          </p:cNvPr>
          <p:cNvSpPr/>
          <p:nvPr/>
        </p:nvSpPr>
        <p:spPr>
          <a:xfrm>
            <a:off x="1971560" y="8449656"/>
            <a:ext cx="198000" cy="10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0C6C30A5-0EF4-572E-22FA-EB12388504E5}"/>
              </a:ext>
            </a:extLst>
          </p:cNvPr>
          <p:cNvSpPr/>
          <p:nvPr/>
        </p:nvSpPr>
        <p:spPr>
          <a:xfrm>
            <a:off x="4678221" y="8449656"/>
            <a:ext cx="198000" cy="10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9" name="橢圓 48">
            <a:extLst>
              <a:ext uri="{FF2B5EF4-FFF2-40B4-BE49-F238E27FC236}">
                <a16:creationId xmlns:a16="http://schemas.microsoft.com/office/drawing/2014/main" id="{6451869E-4A7A-1268-B8C7-87024E5A8DEE}"/>
              </a:ext>
            </a:extLst>
          </p:cNvPr>
          <p:cNvSpPr/>
          <p:nvPr/>
        </p:nvSpPr>
        <p:spPr>
          <a:xfrm>
            <a:off x="4278259" y="4834054"/>
            <a:ext cx="198000" cy="1980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id="{42D9E29E-66CE-2D7A-32FF-7C2ECC28AA5A}"/>
              </a:ext>
            </a:extLst>
          </p:cNvPr>
          <p:cNvSpPr/>
          <p:nvPr/>
        </p:nvSpPr>
        <p:spPr>
          <a:xfrm>
            <a:off x="2245098" y="8447865"/>
            <a:ext cx="2340000" cy="108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1" name="直線單箭頭接點 50">
            <a:extLst>
              <a:ext uri="{FF2B5EF4-FFF2-40B4-BE49-F238E27FC236}">
                <a16:creationId xmlns:a16="http://schemas.microsoft.com/office/drawing/2014/main" id="{3524AFD8-81F3-7888-00ED-C523B95E7071}"/>
              </a:ext>
            </a:extLst>
          </p:cNvPr>
          <p:cNvCxnSpPr>
            <a:cxnSpLocks/>
          </p:cNvCxnSpPr>
          <p:nvPr/>
        </p:nvCxnSpPr>
        <p:spPr>
          <a:xfrm>
            <a:off x="3423688" y="1999440"/>
            <a:ext cx="0" cy="684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lgDashDot"/>
            <a:miter lim="800000"/>
            <a:tailEnd type="none"/>
          </a:ln>
          <a:effectLst/>
        </p:spPr>
      </p:cxnSp>
      <p:cxnSp>
        <p:nvCxnSpPr>
          <p:cNvPr id="52" name="直線單箭頭接點 51">
            <a:extLst>
              <a:ext uri="{FF2B5EF4-FFF2-40B4-BE49-F238E27FC236}">
                <a16:creationId xmlns:a16="http://schemas.microsoft.com/office/drawing/2014/main" id="{D032A944-A45A-FEDA-899F-D272BDBE6743}"/>
              </a:ext>
            </a:extLst>
          </p:cNvPr>
          <p:cNvCxnSpPr>
            <a:cxnSpLocks/>
          </p:cNvCxnSpPr>
          <p:nvPr/>
        </p:nvCxnSpPr>
        <p:spPr>
          <a:xfrm>
            <a:off x="2060504" y="8346847"/>
            <a:ext cx="0" cy="3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lgDashDot"/>
            <a:miter lim="800000"/>
            <a:tailEnd type="none"/>
          </a:ln>
          <a:effectLst/>
        </p:spPr>
      </p:cxnSp>
      <p:cxnSp>
        <p:nvCxnSpPr>
          <p:cNvPr id="53" name="直線單箭頭接點 52">
            <a:extLst>
              <a:ext uri="{FF2B5EF4-FFF2-40B4-BE49-F238E27FC236}">
                <a16:creationId xmlns:a16="http://schemas.microsoft.com/office/drawing/2014/main" id="{82DCFC20-B501-6A8D-DE65-0C3754B5C582}"/>
              </a:ext>
            </a:extLst>
          </p:cNvPr>
          <p:cNvCxnSpPr>
            <a:cxnSpLocks/>
          </p:cNvCxnSpPr>
          <p:nvPr/>
        </p:nvCxnSpPr>
        <p:spPr>
          <a:xfrm>
            <a:off x="4776030" y="8327175"/>
            <a:ext cx="0" cy="3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lgDashDot"/>
            <a:miter lim="800000"/>
            <a:tailEnd type="none"/>
          </a:ln>
          <a:effectLst/>
        </p:spPr>
      </p:cxnSp>
      <p:cxnSp>
        <p:nvCxnSpPr>
          <p:cNvPr id="54" name="直線單箭頭接點 53">
            <a:extLst>
              <a:ext uri="{FF2B5EF4-FFF2-40B4-BE49-F238E27FC236}">
                <a16:creationId xmlns:a16="http://schemas.microsoft.com/office/drawing/2014/main" id="{F1951F44-294E-DF36-5330-CAB2736AD445}"/>
              </a:ext>
            </a:extLst>
          </p:cNvPr>
          <p:cNvCxnSpPr>
            <a:cxnSpLocks/>
            <a:stCxn id="14" idx="2"/>
            <a:endCxn id="47" idx="0"/>
          </p:cNvCxnSpPr>
          <p:nvPr/>
        </p:nvCxnSpPr>
        <p:spPr>
          <a:xfrm flipH="1">
            <a:off x="2070560" y="7999515"/>
            <a:ext cx="1398049" cy="450141"/>
          </a:xfrm>
          <a:prstGeom prst="straightConnector1">
            <a:avLst/>
          </a:prstGeom>
          <a:ln w="12700">
            <a:tailEnd type="arrow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直線單箭頭接點 54">
            <a:extLst>
              <a:ext uri="{FF2B5EF4-FFF2-40B4-BE49-F238E27FC236}">
                <a16:creationId xmlns:a16="http://schemas.microsoft.com/office/drawing/2014/main" id="{0416C975-08B6-CBC0-57CC-D4E408CAC4DC}"/>
              </a:ext>
            </a:extLst>
          </p:cNvPr>
          <p:cNvCxnSpPr>
            <a:cxnSpLocks/>
            <a:endCxn id="48" idx="0"/>
          </p:cNvCxnSpPr>
          <p:nvPr/>
        </p:nvCxnSpPr>
        <p:spPr>
          <a:xfrm>
            <a:off x="3429904" y="8002174"/>
            <a:ext cx="1347317" cy="447482"/>
          </a:xfrm>
          <a:prstGeom prst="straightConnector1">
            <a:avLst/>
          </a:prstGeom>
          <a:ln w="12700">
            <a:tailEnd type="arrow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直線單箭頭接點 55">
            <a:extLst>
              <a:ext uri="{FF2B5EF4-FFF2-40B4-BE49-F238E27FC236}">
                <a16:creationId xmlns:a16="http://schemas.microsoft.com/office/drawing/2014/main" id="{BC5F98D8-0112-6826-14DB-ED6880B6BD9F}"/>
              </a:ext>
            </a:extLst>
          </p:cNvPr>
          <p:cNvCxnSpPr>
            <a:cxnSpLocks/>
          </p:cNvCxnSpPr>
          <p:nvPr/>
        </p:nvCxnSpPr>
        <p:spPr>
          <a:xfrm flipH="1">
            <a:off x="2084131" y="6077219"/>
            <a:ext cx="1330355" cy="223741"/>
          </a:xfrm>
          <a:prstGeom prst="straightConnector1">
            <a:avLst/>
          </a:prstGeom>
          <a:ln w="12700">
            <a:tailEnd type="arrow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直線單箭頭接點 56">
            <a:extLst>
              <a:ext uri="{FF2B5EF4-FFF2-40B4-BE49-F238E27FC236}">
                <a16:creationId xmlns:a16="http://schemas.microsoft.com/office/drawing/2014/main" id="{5E586FAA-98D4-D337-B320-775D2176DDF5}"/>
              </a:ext>
            </a:extLst>
          </p:cNvPr>
          <p:cNvCxnSpPr>
            <a:cxnSpLocks/>
          </p:cNvCxnSpPr>
          <p:nvPr/>
        </p:nvCxnSpPr>
        <p:spPr>
          <a:xfrm>
            <a:off x="3414486" y="6077219"/>
            <a:ext cx="1376306" cy="223741"/>
          </a:xfrm>
          <a:prstGeom prst="straightConnector1">
            <a:avLst/>
          </a:prstGeom>
          <a:ln w="12700">
            <a:tailEnd type="arrow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DF59B3CF-BEF4-98A3-B8EB-7C192160A9F2}"/>
              </a:ext>
            </a:extLst>
          </p:cNvPr>
          <p:cNvSpPr txBox="1"/>
          <p:nvPr/>
        </p:nvSpPr>
        <p:spPr>
          <a:xfrm>
            <a:off x="3067451" y="5765590"/>
            <a:ext cx="752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M6</a:t>
            </a:r>
            <a:r>
              <a:rPr lang="zh-TW" altLang="en-US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*</a:t>
            </a:r>
            <a:r>
              <a:rPr lang="en-US" altLang="zh-TW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1.0</a:t>
            </a:r>
            <a:endParaRPr lang="zh-TW" altLang="en-US" sz="1400" dirty="0">
              <a:latin typeface="Symbol" panose="05050102010706020507" pitchFamily="18" charset="2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cxnSp>
        <p:nvCxnSpPr>
          <p:cNvPr id="59" name="直線接點 58">
            <a:extLst>
              <a:ext uri="{FF2B5EF4-FFF2-40B4-BE49-F238E27FC236}">
                <a16:creationId xmlns:a16="http://schemas.microsoft.com/office/drawing/2014/main" id="{48622794-2843-8997-0CD2-62C6DE20B3CF}"/>
              </a:ext>
            </a:extLst>
          </p:cNvPr>
          <p:cNvCxnSpPr/>
          <p:nvPr/>
        </p:nvCxnSpPr>
        <p:spPr>
          <a:xfrm>
            <a:off x="1600965" y="4130801"/>
            <a:ext cx="28800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直線接點 59">
            <a:extLst>
              <a:ext uri="{FF2B5EF4-FFF2-40B4-BE49-F238E27FC236}">
                <a16:creationId xmlns:a16="http://schemas.microsoft.com/office/drawing/2014/main" id="{349F4CEC-0F4F-B79C-E980-830B20A637FA}"/>
              </a:ext>
            </a:extLst>
          </p:cNvPr>
          <p:cNvCxnSpPr/>
          <p:nvPr/>
        </p:nvCxnSpPr>
        <p:spPr>
          <a:xfrm>
            <a:off x="5068873" y="6314198"/>
            <a:ext cx="28800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直線接點 60">
            <a:extLst>
              <a:ext uri="{FF2B5EF4-FFF2-40B4-BE49-F238E27FC236}">
                <a16:creationId xmlns:a16="http://schemas.microsoft.com/office/drawing/2014/main" id="{0B697DB9-A97B-F4B8-E9C4-9C457ADBD620}"/>
              </a:ext>
            </a:extLst>
          </p:cNvPr>
          <p:cNvCxnSpPr/>
          <p:nvPr/>
        </p:nvCxnSpPr>
        <p:spPr>
          <a:xfrm flipV="1">
            <a:off x="5292501" y="6300960"/>
            <a:ext cx="0" cy="360000"/>
          </a:xfrm>
          <a:prstGeom prst="line">
            <a:avLst/>
          </a:prstGeom>
          <a:ln w="6350">
            <a:headEnd type="arrow" w="sm" len="lg"/>
            <a:tailEnd type="arrow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直線接點 61">
            <a:extLst>
              <a:ext uri="{FF2B5EF4-FFF2-40B4-BE49-F238E27FC236}">
                <a16:creationId xmlns:a16="http://schemas.microsoft.com/office/drawing/2014/main" id="{3EB0955D-EA0E-726A-1FE3-A51CDD4E40ED}"/>
              </a:ext>
            </a:extLst>
          </p:cNvPr>
          <p:cNvCxnSpPr/>
          <p:nvPr/>
        </p:nvCxnSpPr>
        <p:spPr>
          <a:xfrm>
            <a:off x="5068873" y="6671359"/>
            <a:ext cx="28800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直線接點 66">
            <a:extLst>
              <a:ext uri="{FF2B5EF4-FFF2-40B4-BE49-F238E27FC236}">
                <a16:creationId xmlns:a16="http://schemas.microsoft.com/office/drawing/2014/main" id="{A6C2559C-FC75-B7F0-7457-FCFE97958758}"/>
              </a:ext>
            </a:extLst>
          </p:cNvPr>
          <p:cNvCxnSpPr/>
          <p:nvPr/>
        </p:nvCxnSpPr>
        <p:spPr>
          <a:xfrm>
            <a:off x="5021601" y="8449186"/>
            <a:ext cx="28800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直線接點 67">
            <a:extLst>
              <a:ext uri="{FF2B5EF4-FFF2-40B4-BE49-F238E27FC236}">
                <a16:creationId xmlns:a16="http://schemas.microsoft.com/office/drawing/2014/main" id="{0E9D02D5-E1E2-8491-1FF8-47A395351F79}"/>
              </a:ext>
            </a:extLst>
          </p:cNvPr>
          <p:cNvCxnSpPr/>
          <p:nvPr/>
        </p:nvCxnSpPr>
        <p:spPr>
          <a:xfrm>
            <a:off x="5026739" y="8555865"/>
            <a:ext cx="288000" cy="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直線接點 68">
            <a:extLst>
              <a:ext uri="{FF2B5EF4-FFF2-40B4-BE49-F238E27FC236}">
                <a16:creationId xmlns:a16="http://schemas.microsoft.com/office/drawing/2014/main" id="{C8562412-A88D-628E-3FAB-C93FE830A05F}"/>
              </a:ext>
            </a:extLst>
          </p:cNvPr>
          <p:cNvCxnSpPr/>
          <p:nvPr/>
        </p:nvCxnSpPr>
        <p:spPr>
          <a:xfrm flipV="1">
            <a:off x="5163870" y="8087865"/>
            <a:ext cx="0" cy="360000"/>
          </a:xfrm>
          <a:prstGeom prst="line">
            <a:avLst/>
          </a:prstGeom>
          <a:ln w="6350">
            <a:headEnd type="arrow" w="sm" len="lg"/>
            <a:tailEnd type="none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直線接點 69">
            <a:extLst>
              <a:ext uri="{FF2B5EF4-FFF2-40B4-BE49-F238E27FC236}">
                <a16:creationId xmlns:a16="http://schemas.microsoft.com/office/drawing/2014/main" id="{811E849F-B2BE-C685-B01B-A8A0436C41CF}"/>
              </a:ext>
            </a:extLst>
          </p:cNvPr>
          <p:cNvCxnSpPr/>
          <p:nvPr/>
        </p:nvCxnSpPr>
        <p:spPr>
          <a:xfrm flipV="1">
            <a:off x="5166683" y="8555865"/>
            <a:ext cx="0" cy="360000"/>
          </a:xfrm>
          <a:prstGeom prst="line">
            <a:avLst/>
          </a:prstGeom>
          <a:ln w="6350">
            <a:headEnd type="none" w="sm" len="lg"/>
            <a:tailEnd type="arrow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直線接點 70">
            <a:extLst>
              <a:ext uri="{FF2B5EF4-FFF2-40B4-BE49-F238E27FC236}">
                <a16:creationId xmlns:a16="http://schemas.microsoft.com/office/drawing/2014/main" id="{B72C7DF6-11D2-7E6A-62F9-FA0020605EB9}"/>
              </a:ext>
            </a:extLst>
          </p:cNvPr>
          <p:cNvCxnSpPr/>
          <p:nvPr/>
        </p:nvCxnSpPr>
        <p:spPr>
          <a:xfrm flipV="1">
            <a:off x="5164194" y="8460359"/>
            <a:ext cx="0" cy="108000"/>
          </a:xfrm>
          <a:prstGeom prst="line">
            <a:avLst/>
          </a:prstGeom>
          <a:ln w="6350">
            <a:headEnd type="none" w="sm" len="lg"/>
            <a:tailEnd type="none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文字方塊 71">
            <a:extLst>
              <a:ext uri="{FF2B5EF4-FFF2-40B4-BE49-F238E27FC236}">
                <a16:creationId xmlns:a16="http://schemas.microsoft.com/office/drawing/2014/main" id="{FC5EF141-D835-4309-22E5-E5DB8260B4D7}"/>
              </a:ext>
            </a:extLst>
          </p:cNvPr>
          <p:cNvSpPr txBox="1"/>
          <p:nvPr/>
        </p:nvSpPr>
        <p:spPr>
          <a:xfrm>
            <a:off x="5021773" y="777197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Symbol" panose="05050102010706020507" pitchFamily="18" charset="2"/>
                <a:ea typeface="Arial Unicode MS" panose="020B0604020202020204" pitchFamily="34" charset="-120"/>
                <a:cs typeface="Arial Unicode MS" panose="020B0604020202020204" pitchFamily="34" charset="-120"/>
              </a:rPr>
              <a:t>3</a:t>
            </a:r>
            <a:endParaRPr lang="zh-TW" altLang="en-US" dirty="0">
              <a:latin typeface="Symbol" panose="05050102010706020507" pitchFamily="18" charset="2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cxnSp>
        <p:nvCxnSpPr>
          <p:cNvPr id="73" name="直線單箭頭接點 72">
            <a:extLst>
              <a:ext uri="{FF2B5EF4-FFF2-40B4-BE49-F238E27FC236}">
                <a16:creationId xmlns:a16="http://schemas.microsoft.com/office/drawing/2014/main" id="{EDE85086-8214-E820-0E4B-252D507564AA}"/>
              </a:ext>
            </a:extLst>
          </p:cNvPr>
          <p:cNvCxnSpPr>
            <a:cxnSpLocks/>
          </p:cNvCxnSpPr>
          <p:nvPr/>
        </p:nvCxnSpPr>
        <p:spPr>
          <a:xfrm flipH="1">
            <a:off x="4804515" y="2683733"/>
            <a:ext cx="699380" cy="1210752"/>
          </a:xfrm>
          <a:prstGeom prst="straightConnector1">
            <a:avLst/>
          </a:prstGeom>
          <a:ln w="127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4" name="文字方塊 73">
            <a:extLst>
              <a:ext uri="{FF2B5EF4-FFF2-40B4-BE49-F238E27FC236}">
                <a16:creationId xmlns:a16="http://schemas.microsoft.com/office/drawing/2014/main" id="{41A54332-AEA2-9219-E257-E1C428F5156C}"/>
              </a:ext>
            </a:extLst>
          </p:cNvPr>
          <p:cNvSpPr txBox="1"/>
          <p:nvPr/>
        </p:nvSpPr>
        <p:spPr>
          <a:xfrm>
            <a:off x="5241960" y="228866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接鎢導棒</a:t>
            </a:r>
          </a:p>
        </p:txBody>
      </p:sp>
      <p:cxnSp>
        <p:nvCxnSpPr>
          <p:cNvPr id="75" name="直線單箭頭接點 74">
            <a:extLst>
              <a:ext uri="{FF2B5EF4-FFF2-40B4-BE49-F238E27FC236}">
                <a16:creationId xmlns:a16="http://schemas.microsoft.com/office/drawing/2014/main" id="{BEBADDDA-C1D5-26E1-4A09-AEB4BFF405F1}"/>
              </a:ext>
            </a:extLst>
          </p:cNvPr>
          <p:cNvCxnSpPr>
            <a:cxnSpLocks/>
          </p:cNvCxnSpPr>
          <p:nvPr/>
        </p:nvCxnSpPr>
        <p:spPr>
          <a:xfrm flipH="1">
            <a:off x="2468079" y="1734384"/>
            <a:ext cx="699380" cy="1210752"/>
          </a:xfrm>
          <a:prstGeom prst="straightConnector1">
            <a:avLst/>
          </a:prstGeom>
          <a:ln w="127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6" name="文字方塊 75">
            <a:extLst>
              <a:ext uri="{FF2B5EF4-FFF2-40B4-BE49-F238E27FC236}">
                <a16:creationId xmlns:a16="http://schemas.microsoft.com/office/drawing/2014/main" id="{8D646794-AF33-79BD-DA21-23C452E81B5F}"/>
              </a:ext>
            </a:extLst>
          </p:cNvPr>
          <p:cNvSpPr txBox="1"/>
          <p:nvPr/>
        </p:nvSpPr>
        <p:spPr>
          <a:xfrm>
            <a:off x="3175808" y="1340475"/>
            <a:ext cx="1962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接石墨瓦片</a:t>
            </a:r>
            <a:r>
              <a:rPr lang="en-US" altLang="zh-TW" dirty="0"/>
              <a:t>(</a:t>
            </a:r>
            <a:r>
              <a:rPr lang="en-US" altLang="zh-TW" dirty="0">
                <a:latin typeface="Symbol" panose="05050102010706020507" pitchFamily="18" charset="2"/>
              </a:rPr>
              <a:t>F</a:t>
            </a:r>
            <a:r>
              <a:rPr lang="en-US" altLang="zh-TW" dirty="0"/>
              <a:t>5.5)</a:t>
            </a:r>
            <a:endParaRPr lang="zh-TW" altLang="en-US" dirty="0"/>
          </a:p>
        </p:txBody>
      </p:sp>
      <p:cxnSp>
        <p:nvCxnSpPr>
          <p:cNvPr id="77" name="直線單箭頭接點 76">
            <a:extLst>
              <a:ext uri="{FF2B5EF4-FFF2-40B4-BE49-F238E27FC236}">
                <a16:creationId xmlns:a16="http://schemas.microsoft.com/office/drawing/2014/main" id="{90ECC678-6721-B608-FB93-20C8E63958A5}"/>
              </a:ext>
            </a:extLst>
          </p:cNvPr>
          <p:cNvCxnSpPr>
            <a:cxnSpLocks/>
          </p:cNvCxnSpPr>
          <p:nvPr/>
        </p:nvCxnSpPr>
        <p:spPr>
          <a:xfrm>
            <a:off x="2247987" y="4149427"/>
            <a:ext cx="0" cy="21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solid"/>
            <a:miter lim="800000"/>
            <a:tailEnd type="none"/>
          </a:ln>
          <a:effectLst/>
        </p:spPr>
      </p:cxnSp>
      <p:cxnSp>
        <p:nvCxnSpPr>
          <p:cNvPr id="78" name="直線單箭頭接點 77">
            <a:extLst>
              <a:ext uri="{FF2B5EF4-FFF2-40B4-BE49-F238E27FC236}">
                <a16:creationId xmlns:a16="http://schemas.microsoft.com/office/drawing/2014/main" id="{ECA8C6FB-0837-FB5B-A8B3-F22C9330D598}"/>
              </a:ext>
            </a:extLst>
          </p:cNvPr>
          <p:cNvCxnSpPr>
            <a:cxnSpLocks/>
          </p:cNvCxnSpPr>
          <p:nvPr/>
        </p:nvCxnSpPr>
        <p:spPr>
          <a:xfrm>
            <a:off x="1894336" y="4128391"/>
            <a:ext cx="0" cy="21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solid"/>
            <a:miter lim="800000"/>
            <a:tailEnd type="none"/>
          </a:ln>
          <a:effectLst/>
        </p:spPr>
      </p:cxnSp>
      <p:sp>
        <p:nvSpPr>
          <p:cNvPr id="79" name="文字方塊 78">
            <a:extLst>
              <a:ext uri="{FF2B5EF4-FFF2-40B4-BE49-F238E27FC236}">
                <a16:creationId xmlns:a16="http://schemas.microsoft.com/office/drawing/2014/main" id="{11092CA7-7789-F70A-4788-12B28A2BDDA1}"/>
              </a:ext>
            </a:extLst>
          </p:cNvPr>
          <p:cNvSpPr txBox="1"/>
          <p:nvPr/>
        </p:nvSpPr>
        <p:spPr>
          <a:xfrm>
            <a:off x="2991930" y="68433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俯視圖</a:t>
            </a:r>
          </a:p>
        </p:txBody>
      </p:sp>
      <p:cxnSp>
        <p:nvCxnSpPr>
          <p:cNvPr id="80" name="直線單箭頭接點 79">
            <a:extLst>
              <a:ext uri="{FF2B5EF4-FFF2-40B4-BE49-F238E27FC236}">
                <a16:creationId xmlns:a16="http://schemas.microsoft.com/office/drawing/2014/main" id="{12E3A365-3E60-6371-3630-D395418B2C7F}"/>
              </a:ext>
            </a:extLst>
          </p:cNvPr>
          <p:cNvCxnSpPr>
            <a:cxnSpLocks/>
          </p:cNvCxnSpPr>
          <p:nvPr/>
        </p:nvCxnSpPr>
        <p:spPr>
          <a:xfrm>
            <a:off x="2234886" y="6755865"/>
            <a:ext cx="0" cy="3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solid"/>
            <a:miter lim="800000"/>
            <a:tailEnd type="none"/>
          </a:ln>
          <a:effectLst/>
        </p:spPr>
      </p:cxnSp>
      <p:cxnSp>
        <p:nvCxnSpPr>
          <p:cNvPr id="81" name="直線單箭頭接點 80">
            <a:extLst>
              <a:ext uri="{FF2B5EF4-FFF2-40B4-BE49-F238E27FC236}">
                <a16:creationId xmlns:a16="http://schemas.microsoft.com/office/drawing/2014/main" id="{EAAADC90-9780-B168-612B-52206F0CFAC1}"/>
              </a:ext>
            </a:extLst>
          </p:cNvPr>
          <p:cNvCxnSpPr>
            <a:cxnSpLocks/>
          </p:cNvCxnSpPr>
          <p:nvPr/>
        </p:nvCxnSpPr>
        <p:spPr>
          <a:xfrm>
            <a:off x="4585098" y="6704788"/>
            <a:ext cx="0" cy="3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solid"/>
            <a:miter lim="800000"/>
            <a:tailEnd type="none"/>
          </a:ln>
          <a:effectLst/>
        </p:spPr>
      </p:cxnSp>
      <p:cxnSp>
        <p:nvCxnSpPr>
          <p:cNvPr id="82" name="直線接點 81">
            <a:extLst>
              <a:ext uri="{FF2B5EF4-FFF2-40B4-BE49-F238E27FC236}">
                <a16:creationId xmlns:a16="http://schemas.microsoft.com/office/drawing/2014/main" id="{9F4ECEF0-1DEF-4D5A-6E53-9BB9663A8B9A}"/>
              </a:ext>
            </a:extLst>
          </p:cNvPr>
          <p:cNvCxnSpPr/>
          <p:nvPr/>
        </p:nvCxnSpPr>
        <p:spPr>
          <a:xfrm>
            <a:off x="2242329" y="7047698"/>
            <a:ext cx="2340000" cy="0"/>
          </a:xfrm>
          <a:prstGeom prst="line">
            <a:avLst/>
          </a:prstGeom>
          <a:ln w="6350">
            <a:headEnd type="arrow" w="sm" len="lg"/>
            <a:tailEnd type="arrow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3" name="文字方塊 82">
            <a:extLst>
              <a:ext uri="{FF2B5EF4-FFF2-40B4-BE49-F238E27FC236}">
                <a16:creationId xmlns:a16="http://schemas.microsoft.com/office/drawing/2014/main" id="{9F513E78-1052-52B7-F9C0-3214C4213EEE}"/>
              </a:ext>
            </a:extLst>
          </p:cNvPr>
          <p:cNvSpPr txBox="1"/>
          <p:nvPr/>
        </p:nvSpPr>
        <p:spPr>
          <a:xfrm>
            <a:off x="3167459" y="6739635"/>
            <a:ext cx="4764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65</a:t>
            </a:r>
            <a:r>
              <a:rPr lang="en-US" altLang="zh-TW" sz="1400" dirty="0">
                <a:latin typeface="Symbol" panose="05050102010706020507" pitchFamily="18" charset="2"/>
                <a:ea typeface="Arial Unicode MS" panose="020B0604020202020204" pitchFamily="34" charset="-120"/>
                <a:cs typeface="Arial Unicode MS" panose="020B0604020202020204" pitchFamily="34" charset="-120"/>
              </a:rPr>
              <a:t>f</a:t>
            </a:r>
            <a:endParaRPr lang="zh-TW" altLang="en-US" sz="1400" dirty="0">
              <a:latin typeface="Symbol" panose="05050102010706020507" pitchFamily="18" charset="2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cxnSp>
        <p:nvCxnSpPr>
          <p:cNvPr id="84" name="直線單箭頭接點 83">
            <a:extLst>
              <a:ext uri="{FF2B5EF4-FFF2-40B4-BE49-F238E27FC236}">
                <a16:creationId xmlns:a16="http://schemas.microsoft.com/office/drawing/2014/main" id="{D4F70F56-5D5A-A6A3-DF32-3DA1A57B7BB9}"/>
              </a:ext>
            </a:extLst>
          </p:cNvPr>
          <p:cNvCxnSpPr>
            <a:cxnSpLocks/>
          </p:cNvCxnSpPr>
          <p:nvPr/>
        </p:nvCxnSpPr>
        <p:spPr>
          <a:xfrm>
            <a:off x="1900770" y="8638231"/>
            <a:ext cx="0" cy="3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solid"/>
            <a:miter lim="800000"/>
            <a:tailEnd type="none"/>
          </a:ln>
          <a:effectLst/>
        </p:spPr>
      </p:cxnSp>
      <p:cxnSp>
        <p:nvCxnSpPr>
          <p:cNvPr id="85" name="直線單箭頭接點 84">
            <a:extLst>
              <a:ext uri="{FF2B5EF4-FFF2-40B4-BE49-F238E27FC236}">
                <a16:creationId xmlns:a16="http://schemas.microsoft.com/office/drawing/2014/main" id="{88AFB1D5-4AFB-5F15-6FDE-BB445D46701F}"/>
              </a:ext>
            </a:extLst>
          </p:cNvPr>
          <p:cNvCxnSpPr>
            <a:cxnSpLocks/>
          </p:cNvCxnSpPr>
          <p:nvPr/>
        </p:nvCxnSpPr>
        <p:spPr>
          <a:xfrm>
            <a:off x="4953086" y="8640390"/>
            <a:ext cx="0" cy="360000"/>
          </a:xfrm>
          <a:prstGeom prst="straightConnector1">
            <a:avLst/>
          </a:prstGeom>
          <a:noFill/>
          <a:ln w="6350" cap="flat" cmpd="sng" algn="ctr">
            <a:solidFill>
              <a:srgbClr val="156082"/>
            </a:solidFill>
            <a:prstDash val="solid"/>
            <a:miter lim="800000"/>
            <a:tailEnd type="none"/>
          </a:ln>
          <a:effectLst/>
        </p:spPr>
      </p:cxnSp>
      <p:cxnSp>
        <p:nvCxnSpPr>
          <p:cNvPr id="86" name="直線接點 85">
            <a:extLst>
              <a:ext uri="{FF2B5EF4-FFF2-40B4-BE49-F238E27FC236}">
                <a16:creationId xmlns:a16="http://schemas.microsoft.com/office/drawing/2014/main" id="{FFC3D0C0-1966-7EF1-B452-74775DB9278C}"/>
              </a:ext>
            </a:extLst>
          </p:cNvPr>
          <p:cNvCxnSpPr/>
          <p:nvPr/>
        </p:nvCxnSpPr>
        <p:spPr>
          <a:xfrm>
            <a:off x="1908213" y="8968164"/>
            <a:ext cx="3060000" cy="0"/>
          </a:xfrm>
          <a:prstGeom prst="line">
            <a:avLst/>
          </a:prstGeom>
          <a:ln w="6350">
            <a:headEnd type="arrow" w="sm" len="lg"/>
            <a:tailEnd type="arrow" w="sm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7" name="文字方塊 86">
            <a:extLst>
              <a:ext uri="{FF2B5EF4-FFF2-40B4-BE49-F238E27FC236}">
                <a16:creationId xmlns:a16="http://schemas.microsoft.com/office/drawing/2014/main" id="{5755F111-0B98-4417-07B8-960D9F18976E}"/>
              </a:ext>
            </a:extLst>
          </p:cNvPr>
          <p:cNvSpPr txBox="1"/>
          <p:nvPr/>
        </p:nvSpPr>
        <p:spPr>
          <a:xfrm>
            <a:off x="3207293" y="8651296"/>
            <a:ext cx="4764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85</a:t>
            </a:r>
            <a:r>
              <a:rPr lang="en-US" altLang="zh-TW" sz="1400" dirty="0">
                <a:latin typeface="Symbol" panose="05050102010706020507" pitchFamily="18" charset="2"/>
                <a:ea typeface="Arial Unicode MS" panose="020B0604020202020204" pitchFamily="34" charset="-120"/>
                <a:cs typeface="Arial Unicode MS" panose="020B0604020202020204" pitchFamily="34" charset="-120"/>
              </a:rPr>
              <a:t>f</a:t>
            </a:r>
            <a:endParaRPr lang="zh-TW" altLang="en-US" sz="1400" dirty="0">
              <a:latin typeface="Symbol" panose="05050102010706020507" pitchFamily="18" charset="2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cxnSp>
        <p:nvCxnSpPr>
          <p:cNvPr id="88" name="直線接點 87">
            <a:extLst>
              <a:ext uri="{FF2B5EF4-FFF2-40B4-BE49-F238E27FC236}">
                <a16:creationId xmlns:a16="http://schemas.microsoft.com/office/drawing/2014/main" id="{8EB1A59E-D671-D799-62F9-17502CF0C95B}"/>
              </a:ext>
            </a:extLst>
          </p:cNvPr>
          <p:cNvCxnSpPr/>
          <p:nvPr/>
        </p:nvCxnSpPr>
        <p:spPr>
          <a:xfrm>
            <a:off x="2253849" y="6676609"/>
            <a:ext cx="232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文字方塊 88">
            <a:extLst>
              <a:ext uri="{FF2B5EF4-FFF2-40B4-BE49-F238E27FC236}">
                <a16:creationId xmlns:a16="http://schemas.microsoft.com/office/drawing/2014/main" id="{8D93423F-CE3F-EF37-A82A-E70FF07163A7}"/>
              </a:ext>
            </a:extLst>
          </p:cNvPr>
          <p:cNvSpPr txBox="1"/>
          <p:nvPr/>
        </p:nvSpPr>
        <p:spPr>
          <a:xfrm>
            <a:off x="5170739" y="70195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3333FF"/>
                </a:solidFill>
              </a:rPr>
              <a:t>開孔詳如後圖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98BAA522-3BE3-96C1-2F8E-F141E5F51404}"/>
              </a:ext>
            </a:extLst>
          </p:cNvPr>
          <p:cNvSpPr txBox="1"/>
          <p:nvPr/>
        </p:nvSpPr>
        <p:spPr>
          <a:xfrm>
            <a:off x="4683978" y="5423661"/>
            <a:ext cx="22958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zh-TW" altLang="en-US" sz="2400" dirty="0">
                <a:solidFill>
                  <a:prstClr val="black"/>
                </a:solidFill>
                <a:latin typeface="Calibri" panose="020F0502020204030204"/>
                <a:ea typeface="微軟正黑體" panose="020B0604030504040204" pitchFamily="34" charset="-120"/>
              </a:rPr>
              <a:t>公差：</a:t>
            </a:r>
            <a:r>
              <a:rPr lang="en-US" altLang="zh-TW" sz="2400" dirty="0">
                <a:solidFill>
                  <a:prstClr val="black"/>
                </a:solidFill>
                <a:latin typeface="Calibri" panose="020F0502020204030204"/>
                <a:ea typeface="微軟正黑體" panose="020B0604030504040204" pitchFamily="34" charset="-120"/>
              </a:rPr>
              <a:t>+0.10mm</a:t>
            </a:r>
          </a:p>
          <a:p>
            <a:pPr defTabSz="914400"/>
            <a:r>
              <a:rPr lang="en-US" altLang="zh-TW" sz="2400" dirty="0">
                <a:solidFill>
                  <a:prstClr val="black"/>
                </a:solidFill>
                <a:latin typeface="Calibri" panose="020F0502020204030204"/>
                <a:ea typeface="微軟正黑體" panose="020B0604030504040204" pitchFamily="34" charset="-120"/>
              </a:rPr>
              <a:t>              -0.10mm</a:t>
            </a:r>
            <a:endParaRPr lang="zh-TW" altLang="en-US" sz="2400" dirty="0">
              <a:solidFill>
                <a:prstClr val="black"/>
              </a:solidFill>
              <a:latin typeface="Calibri" panose="020F0502020204030204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83774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>
            <a:extLst>
              <a:ext uri="{FF2B5EF4-FFF2-40B4-BE49-F238E27FC236}">
                <a16:creationId xmlns:a16="http://schemas.microsoft.com/office/drawing/2014/main" id="{A910C9FF-4655-90BD-2CF7-1B593CEE3612}"/>
              </a:ext>
            </a:extLst>
          </p:cNvPr>
          <p:cNvSpPr txBox="1"/>
          <p:nvPr/>
        </p:nvSpPr>
        <p:spPr>
          <a:xfrm>
            <a:off x="315910" y="260438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鎢吊環開孔位置圖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2585BB15-F69D-AFBD-2C39-47985DEC7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069" y="660548"/>
            <a:ext cx="6463862" cy="6262529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D2AA6260-98C0-0D4A-62E4-F916FC35C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4019" y="6844565"/>
            <a:ext cx="4626516" cy="3045669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CAC5C657-8E7C-8F5F-73BA-82BA9463F7D9}"/>
              </a:ext>
            </a:extLst>
          </p:cNvPr>
          <p:cNvSpPr/>
          <p:nvPr/>
        </p:nvSpPr>
        <p:spPr>
          <a:xfrm>
            <a:off x="876301" y="6256867"/>
            <a:ext cx="393700" cy="5037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5C30D528-01BC-97C2-05F0-80458CC6C294}"/>
              </a:ext>
            </a:extLst>
          </p:cNvPr>
          <p:cNvCxnSpPr>
            <a:cxnSpLocks/>
          </p:cNvCxnSpPr>
          <p:nvPr/>
        </p:nvCxnSpPr>
        <p:spPr>
          <a:xfrm>
            <a:off x="1286933" y="6722533"/>
            <a:ext cx="249766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矩形 15">
            <a:extLst>
              <a:ext uri="{FF2B5EF4-FFF2-40B4-BE49-F238E27FC236}">
                <a16:creationId xmlns:a16="http://schemas.microsoft.com/office/drawing/2014/main" id="{F385D60A-103C-1D35-A966-B4C850136CA0}"/>
              </a:ext>
            </a:extLst>
          </p:cNvPr>
          <p:cNvSpPr/>
          <p:nvPr/>
        </p:nvSpPr>
        <p:spPr>
          <a:xfrm>
            <a:off x="1371601" y="6572250"/>
            <a:ext cx="304800" cy="1883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1CF53D9D-ECFD-EB42-7A92-6D5CFC385A67}"/>
              </a:ext>
            </a:extLst>
          </p:cNvPr>
          <p:cNvCxnSpPr/>
          <p:nvPr/>
        </p:nvCxnSpPr>
        <p:spPr>
          <a:xfrm>
            <a:off x="1401233" y="6277777"/>
            <a:ext cx="0" cy="50376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>
            <a:extLst>
              <a:ext uri="{FF2B5EF4-FFF2-40B4-BE49-F238E27FC236}">
                <a16:creationId xmlns:a16="http://schemas.microsoft.com/office/drawing/2014/main" id="{64D75C28-C9C3-E489-2DC5-FC1D80E11961}"/>
              </a:ext>
            </a:extLst>
          </p:cNvPr>
          <p:cNvCxnSpPr/>
          <p:nvPr/>
        </p:nvCxnSpPr>
        <p:spPr>
          <a:xfrm>
            <a:off x="1676402" y="6281623"/>
            <a:ext cx="0" cy="50376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>
            <a:extLst>
              <a:ext uri="{FF2B5EF4-FFF2-40B4-BE49-F238E27FC236}">
                <a16:creationId xmlns:a16="http://schemas.microsoft.com/office/drawing/2014/main" id="{FC04AB2C-9A81-CC0F-6C8A-CEA4305E1C67}"/>
              </a:ext>
            </a:extLst>
          </p:cNvPr>
          <p:cNvCxnSpPr/>
          <p:nvPr/>
        </p:nvCxnSpPr>
        <p:spPr>
          <a:xfrm>
            <a:off x="1652588" y="6283327"/>
            <a:ext cx="0" cy="50376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7DBE0C69-BFE7-854D-A178-028DE01F4628}"/>
              </a:ext>
            </a:extLst>
          </p:cNvPr>
          <p:cNvCxnSpPr/>
          <p:nvPr/>
        </p:nvCxnSpPr>
        <p:spPr>
          <a:xfrm>
            <a:off x="1371601" y="6278034"/>
            <a:ext cx="0" cy="50376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>
            <a:extLst>
              <a:ext uri="{FF2B5EF4-FFF2-40B4-BE49-F238E27FC236}">
                <a16:creationId xmlns:a16="http://schemas.microsoft.com/office/drawing/2014/main" id="{2E74704A-B60F-90E9-FCBF-266C2D705EAE}"/>
              </a:ext>
            </a:extLst>
          </p:cNvPr>
          <p:cNvCxnSpPr/>
          <p:nvPr/>
        </p:nvCxnSpPr>
        <p:spPr>
          <a:xfrm>
            <a:off x="1523925" y="6186961"/>
            <a:ext cx="0" cy="720000"/>
          </a:xfrm>
          <a:prstGeom prst="line">
            <a:avLst/>
          </a:prstGeom>
          <a:ln>
            <a:solidFill>
              <a:srgbClr val="FF0000"/>
            </a:solidFill>
            <a:prstDash val="lgDash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>
            <a:extLst>
              <a:ext uri="{FF2B5EF4-FFF2-40B4-BE49-F238E27FC236}">
                <a16:creationId xmlns:a16="http://schemas.microsoft.com/office/drawing/2014/main" id="{19F3255A-00E1-DE6D-6054-B1D9806BCDB5}"/>
              </a:ext>
            </a:extLst>
          </p:cNvPr>
          <p:cNvCxnSpPr>
            <a:cxnSpLocks/>
          </p:cNvCxnSpPr>
          <p:nvPr/>
        </p:nvCxnSpPr>
        <p:spPr>
          <a:xfrm>
            <a:off x="5067298" y="6730808"/>
            <a:ext cx="249766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矩形 18">
            <a:extLst>
              <a:ext uri="{FF2B5EF4-FFF2-40B4-BE49-F238E27FC236}">
                <a16:creationId xmlns:a16="http://schemas.microsoft.com/office/drawing/2014/main" id="{1BFDD4F5-3CEE-1433-CF1E-5966F7A77711}"/>
              </a:ext>
            </a:extLst>
          </p:cNvPr>
          <p:cNvSpPr/>
          <p:nvPr/>
        </p:nvSpPr>
        <p:spPr>
          <a:xfrm>
            <a:off x="5151966" y="6568597"/>
            <a:ext cx="304800" cy="1883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0" name="直線接點 19">
            <a:extLst>
              <a:ext uri="{FF2B5EF4-FFF2-40B4-BE49-F238E27FC236}">
                <a16:creationId xmlns:a16="http://schemas.microsoft.com/office/drawing/2014/main" id="{25122017-2EBC-F14B-D897-434965F826E4}"/>
              </a:ext>
            </a:extLst>
          </p:cNvPr>
          <p:cNvCxnSpPr/>
          <p:nvPr/>
        </p:nvCxnSpPr>
        <p:spPr>
          <a:xfrm>
            <a:off x="5181598" y="6286052"/>
            <a:ext cx="0" cy="50376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>
            <a:extLst>
              <a:ext uri="{FF2B5EF4-FFF2-40B4-BE49-F238E27FC236}">
                <a16:creationId xmlns:a16="http://schemas.microsoft.com/office/drawing/2014/main" id="{70F268AE-0F51-C362-2542-73841871E956}"/>
              </a:ext>
            </a:extLst>
          </p:cNvPr>
          <p:cNvCxnSpPr/>
          <p:nvPr/>
        </p:nvCxnSpPr>
        <p:spPr>
          <a:xfrm>
            <a:off x="5456767" y="6289898"/>
            <a:ext cx="0" cy="50376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>
            <a:extLst>
              <a:ext uri="{FF2B5EF4-FFF2-40B4-BE49-F238E27FC236}">
                <a16:creationId xmlns:a16="http://schemas.microsoft.com/office/drawing/2014/main" id="{641F60C9-888C-E696-685A-8842644B4F95}"/>
              </a:ext>
            </a:extLst>
          </p:cNvPr>
          <p:cNvCxnSpPr/>
          <p:nvPr/>
        </p:nvCxnSpPr>
        <p:spPr>
          <a:xfrm>
            <a:off x="5432953" y="6288427"/>
            <a:ext cx="0" cy="50376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>
            <a:extLst>
              <a:ext uri="{FF2B5EF4-FFF2-40B4-BE49-F238E27FC236}">
                <a16:creationId xmlns:a16="http://schemas.microsoft.com/office/drawing/2014/main" id="{EFBE37FE-ACAF-C4B2-0A73-63996DAF1E6B}"/>
              </a:ext>
            </a:extLst>
          </p:cNvPr>
          <p:cNvCxnSpPr/>
          <p:nvPr/>
        </p:nvCxnSpPr>
        <p:spPr>
          <a:xfrm>
            <a:off x="5151966" y="6286309"/>
            <a:ext cx="0" cy="50376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線接點 23">
            <a:extLst>
              <a:ext uri="{FF2B5EF4-FFF2-40B4-BE49-F238E27FC236}">
                <a16:creationId xmlns:a16="http://schemas.microsoft.com/office/drawing/2014/main" id="{6ADCEDC7-4C90-CA2B-E03A-305C9A7955D1}"/>
              </a:ext>
            </a:extLst>
          </p:cNvPr>
          <p:cNvCxnSpPr/>
          <p:nvPr/>
        </p:nvCxnSpPr>
        <p:spPr>
          <a:xfrm>
            <a:off x="5304290" y="6195236"/>
            <a:ext cx="0" cy="720000"/>
          </a:xfrm>
          <a:prstGeom prst="line">
            <a:avLst/>
          </a:prstGeom>
          <a:ln>
            <a:solidFill>
              <a:srgbClr val="FF0000"/>
            </a:solidFill>
            <a:prstDash val="lgDash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文字方塊 62">
            <a:extLst>
              <a:ext uri="{FF2B5EF4-FFF2-40B4-BE49-F238E27FC236}">
                <a16:creationId xmlns:a16="http://schemas.microsoft.com/office/drawing/2014/main" id="{274CD2A7-3B48-B959-8C8E-DAFA66CA24AE}"/>
              </a:ext>
            </a:extLst>
          </p:cNvPr>
          <p:cNvSpPr txBox="1"/>
          <p:nvPr/>
        </p:nvSpPr>
        <p:spPr>
          <a:xfrm>
            <a:off x="4370" y="4961876"/>
            <a:ext cx="25651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zh-TW" altLang="en-US" sz="2400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聯絡人：謝宏元</a:t>
            </a:r>
            <a:endParaRPr lang="en-US" altLang="zh-TW" sz="2400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defTabSz="914400"/>
            <a:r>
              <a:rPr lang="zh-TW" altLang="en-US" sz="2400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工研院材化所</a:t>
            </a:r>
            <a:endParaRPr lang="en-US" altLang="zh-TW" sz="2400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defTabSz="914400"/>
            <a:r>
              <a:rPr lang="en-US" altLang="zh-TW" sz="2400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TEL:</a:t>
            </a:r>
            <a:r>
              <a:rPr lang="zh-TW" altLang="en-US" sz="2400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>
                <a:solidFill>
                  <a:srgbClr val="0000FF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03-5916852</a:t>
            </a:r>
            <a:endParaRPr lang="zh-TW" altLang="en-US" sz="2400" dirty="0">
              <a:solidFill>
                <a:srgbClr val="0000FF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10004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佈景主題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794</TotalTime>
  <Words>66</Words>
  <Application>Microsoft Office PowerPoint</Application>
  <PresentationFormat>A4 紙張 (210x297 公釐)</PresentationFormat>
  <Paragraphs>27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10" baseType="lpstr">
      <vt:lpstr>Arial Unicode MS</vt:lpstr>
      <vt:lpstr>微軟正黑體</vt:lpstr>
      <vt:lpstr>Aptos</vt:lpstr>
      <vt:lpstr>Aptos Display</vt:lpstr>
      <vt:lpstr>Arial</vt:lpstr>
      <vt:lpstr>Calibri</vt:lpstr>
      <vt:lpstr>Symbol</vt:lpstr>
      <vt:lpstr>Office 佈景主題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謝宏元</dc:creator>
  <cp:lastModifiedBy>謝宏元</cp:lastModifiedBy>
  <cp:revision>64</cp:revision>
  <cp:lastPrinted>2026-04-24T07:22:33Z</cp:lastPrinted>
  <dcterms:created xsi:type="dcterms:W3CDTF">2026-01-14T02:28:04Z</dcterms:created>
  <dcterms:modified xsi:type="dcterms:W3CDTF">2026-05-26T02:19:48Z</dcterms:modified>
</cp:coreProperties>
</file>