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17"/>
  </p:notesMasterIdLst>
  <p:sldIdLst>
    <p:sldId id="257" r:id="rId3"/>
    <p:sldId id="377" r:id="rId4"/>
    <p:sldId id="380" r:id="rId5"/>
    <p:sldId id="379" r:id="rId6"/>
    <p:sldId id="357" r:id="rId7"/>
    <p:sldId id="302" r:id="rId8"/>
    <p:sldId id="375" r:id="rId9"/>
    <p:sldId id="382" r:id="rId10"/>
    <p:sldId id="378" r:id="rId11"/>
    <p:sldId id="349" r:id="rId12"/>
    <p:sldId id="381" r:id="rId13"/>
    <p:sldId id="348" r:id="rId14"/>
    <p:sldId id="364" r:id="rId15"/>
    <p:sldId id="363" r:id="rId16"/>
  </p:sldIdLst>
  <p:sldSz cx="12192000" cy="6858000"/>
  <p:notesSz cx="7099300"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佈景主題樣式 1 - 輔色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7853C-536D-4A76-A0AE-DD22124D55A5}" styleName="佈景主題樣式 1 - 輔色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93D81CF-94F2-401A-BA57-92F5A7B2D0C5}" styleName="中等深淺樣式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淺色樣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15" autoAdjust="0"/>
    <p:restoredTop sz="94660"/>
  </p:normalViewPr>
  <p:slideViewPr>
    <p:cSldViewPr>
      <p:cViewPr>
        <p:scale>
          <a:sx n="66" d="100"/>
          <a:sy n="66" d="100"/>
        </p:scale>
        <p:origin x="-102" y="83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1"/>
            <a:ext cx="3076363" cy="511731"/>
          </a:xfrm>
          <a:prstGeom prst="rect">
            <a:avLst/>
          </a:prstGeom>
        </p:spPr>
        <p:txBody>
          <a:bodyPr vert="horz" lIns="95148" tIns="47574" rIns="95148" bIns="47574" rtlCol="0"/>
          <a:lstStyle>
            <a:lvl1pPr algn="l">
              <a:defRPr sz="1200"/>
            </a:lvl1pPr>
          </a:lstStyle>
          <a:p>
            <a:endParaRPr lang="zh-TW" altLang="en-US"/>
          </a:p>
        </p:txBody>
      </p:sp>
      <p:sp>
        <p:nvSpPr>
          <p:cNvPr id="3" name="日期版面配置區 2"/>
          <p:cNvSpPr>
            <a:spLocks noGrp="1"/>
          </p:cNvSpPr>
          <p:nvPr>
            <p:ph type="dt" idx="1"/>
          </p:nvPr>
        </p:nvSpPr>
        <p:spPr>
          <a:xfrm>
            <a:off x="4021295" y="1"/>
            <a:ext cx="3076363" cy="511731"/>
          </a:xfrm>
          <a:prstGeom prst="rect">
            <a:avLst/>
          </a:prstGeom>
        </p:spPr>
        <p:txBody>
          <a:bodyPr vert="horz" lIns="95148" tIns="47574" rIns="95148" bIns="47574" rtlCol="0"/>
          <a:lstStyle>
            <a:lvl1pPr algn="r">
              <a:defRPr sz="1200"/>
            </a:lvl1pPr>
          </a:lstStyle>
          <a:p>
            <a:fld id="{FAAC2C74-84C2-4CC5-9387-1D5D354736CB}" type="datetimeFigureOut">
              <a:rPr lang="zh-TW" altLang="en-US" smtClean="0"/>
              <a:t>2026/5/13</a:t>
            </a:fld>
            <a:endParaRPr lang="zh-TW" altLang="en-US"/>
          </a:p>
        </p:txBody>
      </p:sp>
      <p:sp>
        <p:nvSpPr>
          <p:cNvPr id="4" name="投影片圖像版面配置區 3"/>
          <p:cNvSpPr>
            <a:spLocks noGrp="1" noRot="1" noChangeAspect="1"/>
          </p:cNvSpPr>
          <p:nvPr>
            <p:ph type="sldImg" idx="2"/>
          </p:nvPr>
        </p:nvSpPr>
        <p:spPr>
          <a:xfrm>
            <a:off x="139700" y="768350"/>
            <a:ext cx="6819900" cy="3836988"/>
          </a:xfrm>
          <a:prstGeom prst="rect">
            <a:avLst/>
          </a:prstGeom>
          <a:noFill/>
          <a:ln w="12700">
            <a:solidFill>
              <a:prstClr val="black"/>
            </a:solidFill>
          </a:ln>
        </p:spPr>
        <p:txBody>
          <a:bodyPr vert="horz" lIns="95148" tIns="47574" rIns="95148" bIns="47574" rtlCol="0" anchor="ctr"/>
          <a:lstStyle/>
          <a:p>
            <a:endParaRPr lang="zh-TW" altLang="en-US"/>
          </a:p>
        </p:txBody>
      </p:sp>
      <p:sp>
        <p:nvSpPr>
          <p:cNvPr id="5" name="備忘稿版面配置區 4"/>
          <p:cNvSpPr>
            <a:spLocks noGrp="1"/>
          </p:cNvSpPr>
          <p:nvPr>
            <p:ph type="body" sz="quarter" idx="3"/>
          </p:nvPr>
        </p:nvSpPr>
        <p:spPr>
          <a:xfrm>
            <a:off x="709931" y="4861442"/>
            <a:ext cx="5679440" cy="4605577"/>
          </a:xfrm>
          <a:prstGeom prst="rect">
            <a:avLst/>
          </a:prstGeom>
        </p:spPr>
        <p:txBody>
          <a:bodyPr vert="horz" lIns="95148" tIns="47574" rIns="95148" bIns="47574"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1" y="9721107"/>
            <a:ext cx="3076363" cy="511731"/>
          </a:xfrm>
          <a:prstGeom prst="rect">
            <a:avLst/>
          </a:prstGeom>
        </p:spPr>
        <p:txBody>
          <a:bodyPr vert="horz" lIns="95148" tIns="47574" rIns="95148" bIns="47574"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295" y="9721107"/>
            <a:ext cx="3076363" cy="511731"/>
          </a:xfrm>
          <a:prstGeom prst="rect">
            <a:avLst/>
          </a:prstGeom>
        </p:spPr>
        <p:txBody>
          <a:bodyPr vert="horz" lIns="95148" tIns="47574" rIns="95148" bIns="47574" rtlCol="0" anchor="b"/>
          <a:lstStyle>
            <a:lvl1pPr algn="r">
              <a:defRPr sz="1200"/>
            </a:lvl1pPr>
          </a:lstStyle>
          <a:p>
            <a:fld id="{93A6A4D3-AF90-4DB0-8711-0B0D956D2D76}" type="slidenum">
              <a:rPr lang="zh-TW" altLang="en-US" smtClean="0"/>
              <a:t>‹#›</a:t>
            </a:fld>
            <a:endParaRPr lang="zh-TW" altLang="en-US"/>
          </a:p>
        </p:txBody>
      </p:sp>
    </p:spTree>
    <p:extLst>
      <p:ext uri="{BB962C8B-B14F-4D97-AF65-F5344CB8AC3E}">
        <p14:creationId xmlns:p14="http://schemas.microsoft.com/office/powerpoint/2010/main" val="64420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93A6A4D3-AF90-4DB0-8711-0B0D956D2D76}" type="slidenum">
              <a:rPr lang="zh-TW" altLang="en-US" smtClean="0"/>
              <a:t>3</a:t>
            </a:fld>
            <a:endParaRPr lang="zh-TW" altLang="en-US"/>
          </a:p>
        </p:txBody>
      </p:sp>
    </p:spTree>
    <p:extLst>
      <p:ext uri="{BB962C8B-B14F-4D97-AF65-F5344CB8AC3E}">
        <p14:creationId xmlns:p14="http://schemas.microsoft.com/office/powerpoint/2010/main" val="334971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139700" y="768350"/>
            <a:ext cx="681990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93A6A4D3-AF90-4DB0-8711-0B0D956D2D76}" type="slidenum">
              <a:rPr lang="zh-TW" altLang="en-US" smtClean="0"/>
              <a:t>6</a:t>
            </a:fld>
            <a:endParaRPr lang="zh-TW" altLang="en-US"/>
          </a:p>
        </p:txBody>
      </p:sp>
    </p:spTree>
    <p:extLst>
      <p:ext uri="{BB962C8B-B14F-4D97-AF65-F5344CB8AC3E}">
        <p14:creationId xmlns:p14="http://schemas.microsoft.com/office/powerpoint/2010/main" val="1944754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139700" y="768350"/>
            <a:ext cx="681990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93A6A4D3-AF90-4DB0-8711-0B0D956D2D76}" type="slidenum">
              <a:rPr lang="zh-TW" altLang="en-US" smtClean="0"/>
              <a:t>10</a:t>
            </a:fld>
            <a:endParaRPr lang="zh-TW" altLang="en-US"/>
          </a:p>
        </p:txBody>
      </p:sp>
    </p:spTree>
    <p:extLst>
      <p:ext uri="{BB962C8B-B14F-4D97-AF65-F5344CB8AC3E}">
        <p14:creationId xmlns:p14="http://schemas.microsoft.com/office/powerpoint/2010/main" val="2406192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139700" y="768350"/>
            <a:ext cx="681990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93A6A4D3-AF90-4DB0-8711-0B0D956D2D76}" type="slidenum">
              <a:rPr lang="zh-TW" altLang="en-US" smtClean="0"/>
              <a:t>11</a:t>
            </a:fld>
            <a:endParaRPr lang="zh-TW" altLang="en-US"/>
          </a:p>
        </p:txBody>
      </p:sp>
    </p:spTree>
    <p:extLst>
      <p:ext uri="{BB962C8B-B14F-4D97-AF65-F5344CB8AC3E}">
        <p14:creationId xmlns:p14="http://schemas.microsoft.com/office/powerpoint/2010/main" val="1316212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139700" y="768350"/>
            <a:ext cx="681990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93A6A4D3-AF90-4DB0-8711-0B0D956D2D76}" type="slidenum">
              <a:rPr lang="zh-TW" altLang="en-US" smtClean="0"/>
              <a:t>12</a:t>
            </a:fld>
            <a:endParaRPr lang="zh-TW" altLang="en-US"/>
          </a:p>
        </p:txBody>
      </p:sp>
    </p:spTree>
    <p:extLst>
      <p:ext uri="{BB962C8B-B14F-4D97-AF65-F5344CB8AC3E}">
        <p14:creationId xmlns:p14="http://schemas.microsoft.com/office/powerpoint/2010/main" val="25864153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pic>
        <p:nvPicPr>
          <p:cNvPr id="4" name="Picture 20" descr="封面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7" y="-6350"/>
            <a:ext cx="12208933"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1" descr="itri_CEL_A_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300" y="528639"/>
            <a:ext cx="4438651"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2" name="Rectangle 2"/>
          <p:cNvSpPr>
            <a:spLocks noGrp="1" noChangeArrowheads="1"/>
          </p:cNvSpPr>
          <p:nvPr>
            <p:ph type="ctrTitle"/>
          </p:nvPr>
        </p:nvSpPr>
        <p:spPr>
          <a:xfrm>
            <a:off x="958851" y="2338389"/>
            <a:ext cx="10363200" cy="765175"/>
          </a:xfrm>
        </p:spPr>
        <p:txBody>
          <a:bodyPr/>
          <a:lstStyle>
            <a:lvl1pPr>
              <a:defRPr sz="4800">
                <a:solidFill>
                  <a:schemeClr val="bg1"/>
                </a:solidFill>
              </a:defRPr>
            </a:lvl1pPr>
          </a:lstStyle>
          <a:p>
            <a:r>
              <a:rPr lang="zh-TW" altLang="en-US"/>
              <a:t>按一下以編輯母片標題樣式</a:t>
            </a:r>
          </a:p>
        </p:txBody>
      </p:sp>
      <p:sp>
        <p:nvSpPr>
          <p:cNvPr id="30723" name="Rectangle 3"/>
          <p:cNvSpPr>
            <a:spLocks noGrp="1" noChangeArrowheads="1"/>
          </p:cNvSpPr>
          <p:nvPr>
            <p:ph type="subTitle" idx="1"/>
          </p:nvPr>
        </p:nvSpPr>
        <p:spPr>
          <a:xfrm>
            <a:off x="958852" y="3598863"/>
            <a:ext cx="9351433" cy="914400"/>
          </a:xfrm>
        </p:spPr>
        <p:txBody>
          <a:bodyPr anchor="ctr"/>
          <a:lstStyle>
            <a:lvl1pPr marL="0" indent="0">
              <a:buFontTx/>
              <a:buNone/>
              <a:defRPr sz="2000">
                <a:solidFill>
                  <a:schemeClr val="bg1"/>
                </a:solidFill>
              </a:defRPr>
            </a:lvl1pPr>
          </a:lstStyle>
          <a:p>
            <a:r>
              <a:rPr lang="zh-TW" altLang="en-US"/>
              <a:t>按一下以編輯母片副標題樣式</a:t>
            </a:r>
          </a:p>
        </p:txBody>
      </p:sp>
      <p:sp>
        <p:nvSpPr>
          <p:cNvPr id="6" name="Rectangle 4"/>
          <p:cNvSpPr>
            <a:spLocks noGrp="1" noChangeArrowheads="1"/>
          </p:cNvSpPr>
          <p:nvPr>
            <p:ph type="dt" sz="half" idx="10"/>
          </p:nvPr>
        </p:nvSpPr>
        <p:spPr>
          <a:xfrm>
            <a:off x="958851" y="5037138"/>
            <a:ext cx="2844800" cy="476250"/>
          </a:xfrm>
        </p:spPr>
        <p:txBody>
          <a:bodyPr anchor="t"/>
          <a:lstStyle>
            <a:lvl1pPr>
              <a:defRPr sz="1400"/>
            </a:lvl1pPr>
          </a:lstStyle>
          <a:p>
            <a:pPr>
              <a:defRPr/>
            </a:pPr>
            <a:endParaRPr lang="en-US" altLang="zh-TW"/>
          </a:p>
        </p:txBody>
      </p:sp>
      <p:sp>
        <p:nvSpPr>
          <p:cNvPr id="7" name="Rectangle 5"/>
          <p:cNvSpPr>
            <a:spLocks noGrp="1" noChangeArrowheads="1"/>
          </p:cNvSpPr>
          <p:nvPr>
            <p:ph type="ftr" sz="quarter" idx="11"/>
          </p:nvPr>
        </p:nvSpPr>
        <p:spPr>
          <a:xfrm>
            <a:off x="4191000" y="6381750"/>
            <a:ext cx="3860800" cy="476250"/>
          </a:xfrm>
        </p:spPr>
        <p:txBody>
          <a:bodyPr anchor="t"/>
          <a:lstStyle>
            <a:lvl1pPr algn="ctr">
              <a:defRPr sz="1200">
                <a:solidFill>
                  <a:schemeClr val="bg1"/>
                </a:solidFill>
              </a:defRPr>
            </a:lvl1pPr>
          </a:lstStyle>
          <a:p>
            <a:pPr>
              <a:defRPr/>
            </a:pPr>
            <a:endParaRPr lang="en-US" altLang="zh-TW"/>
          </a:p>
        </p:txBody>
      </p:sp>
      <p:sp>
        <p:nvSpPr>
          <p:cNvPr id="8" name="Rectangle 6"/>
          <p:cNvSpPr>
            <a:spLocks noGrp="1" noChangeArrowheads="1"/>
          </p:cNvSpPr>
          <p:nvPr>
            <p:ph type="sldNum" sz="quarter" idx="12"/>
          </p:nvPr>
        </p:nvSpPr>
        <p:spPr>
          <a:xfrm>
            <a:off x="9821333" y="6245226"/>
            <a:ext cx="1102784" cy="612775"/>
          </a:xfrm>
        </p:spPr>
        <p:txBody>
          <a:bodyPr anchor="t"/>
          <a:lstStyle>
            <a:lvl1pPr fontAlgn="base">
              <a:defRPr/>
            </a:lvl1pPr>
          </a:lstStyle>
          <a:p>
            <a:pPr>
              <a:defRPr/>
            </a:pPr>
            <a:fld id="{35C3D321-9B3E-481A-9597-12E3B94178D1}" type="slidenum">
              <a:rPr lang="en-US" altLang="zh-TW"/>
              <a:pPr>
                <a:defRPr/>
              </a:pPr>
              <a:t>‹#›</a:t>
            </a:fld>
            <a:endParaRPr lang="en-US" altLang="zh-TW"/>
          </a:p>
        </p:txBody>
      </p:sp>
    </p:spTree>
    <p:extLst>
      <p:ext uri="{BB962C8B-B14F-4D97-AF65-F5344CB8AC3E}">
        <p14:creationId xmlns:p14="http://schemas.microsoft.com/office/powerpoint/2010/main" val="2729236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5"/>
          <p:cNvSpPr>
            <a:spLocks noGrp="1" noChangeArrowheads="1"/>
          </p:cNvSpPr>
          <p:nvPr>
            <p:ph type="dt" sz="half" idx="10"/>
          </p:nvPr>
        </p:nvSpPr>
        <p:spPr>
          <a:ln/>
        </p:spPr>
        <p:txBody>
          <a:bodyPr/>
          <a:lstStyle>
            <a:lvl1pPr>
              <a:defRPr/>
            </a:lvl1pPr>
          </a:lstStyle>
          <a:p>
            <a:pPr>
              <a:defRPr/>
            </a:pPr>
            <a:endParaRPr lang="en-US" altLang="zh-TW" dirty="0"/>
          </a:p>
        </p:txBody>
      </p:sp>
      <p:sp>
        <p:nvSpPr>
          <p:cNvPr id="5"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47"/>
          <p:cNvSpPr>
            <a:spLocks noGrp="1" noChangeArrowheads="1"/>
          </p:cNvSpPr>
          <p:nvPr>
            <p:ph type="sldNum" sz="quarter" idx="12"/>
          </p:nvPr>
        </p:nvSpPr>
        <p:spPr>
          <a:ln/>
        </p:spPr>
        <p:txBody>
          <a:bodyPr/>
          <a:lstStyle>
            <a:lvl1pPr>
              <a:defRPr/>
            </a:lvl1pPr>
          </a:lstStyle>
          <a:p>
            <a:pPr>
              <a:defRPr/>
            </a:pPr>
            <a:fld id="{45761251-81FB-4A81-B8D1-76E0516E6A50}" type="slidenum">
              <a:rPr lang="en-US" altLang="zh-TW"/>
              <a:pPr>
                <a:defRPr/>
              </a:pPr>
              <a:t>‹#›</a:t>
            </a:fld>
            <a:endParaRPr lang="en-US" altLang="zh-TW"/>
          </a:p>
        </p:txBody>
      </p:sp>
    </p:spTree>
    <p:extLst>
      <p:ext uri="{BB962C8B-B14F-4D97-AF65-F5344CB8AC3E}">
        <p14:creationId xmlns:p14="http://schemas.microsoft.com/office/powerpoint/2010/main" val="104802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47"/>
          <p:cNvSpPr>
            <a:spLocks noGrp="1" noChangeArrowheads="1"/>
          </p:cNvSpPr>
          <p:nvPr>
            <p:ph type="sldNum" sz="quarter" idx="12"/>
          </p:nvPr>
        </p:nvSpPr>
        <p:spPr>
          <a:ln/>
        </p:spPr>
        <p:txBody>
          <a:bodyPr/>
          <a:lstStyle>
            <a:lvl1pPr>
              <a:defRPr/>
            </a:lvl1pPr>
          </a:lstStyle>
          <a:p>
            <a:pPr>
              <a:defRPr/>
            </a:pPr>
            <a:fld id="{6278ABDC-44C0-4E50-B8B5-52CD21BB9D4C}" type="slidenum">
              <a:rPr lang="en-US" altLang="zh-TW"/>
              <a:pPr>
                <a:defRPr/>
              </a:pPr>
              <a:t>‹#›</a:t>
            </a:fld>
            <a:endParaRPr lang="en-US" altLang="zh-TW"/>
          </a:p>
        </p:txBody>
      </p:sp>
    </p:spTree>
    <p:extLst>
      <p:ext uri="{BB962C8B-B14F-4D97-AF65-F5344CB8AC3E}">
        <p14:creationId xmlns:p14="http://schemas.microsoft.com/office/powerpoint/2010/main" val="3111974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1" y="1439864"/>
            <a:ext cx="54737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286501" y="1439864"/>
            <a:ext cx="5475817"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47"/>
          <p:cNvSpPr>
            <a:spLocks noGrp="1" noChangeArrowheads="1"/>
          </p:cNvSpPr>
          <p:nvPr>
            <p:ph type="sldNum" sz="quarter" idx="12"/>
          </p:nvPr>
        </p:nvSpPr>
        <p:spPr>
          <a:ln/>
        </p:spPr>
        <p:txBody>
          <a:bodyPr/>
          <a:lstStyle>
            <a:lvl1pPr>
              <a:defRPr/>
            </a:lvl1pPr>
          </a:lstStyle>
          <a:p>
            <a:pPr>
              <a:defRPr/>
            </a:pPr>
            <a:fld id="{296FF6AE-7D3B-4240-ACBD-0C8446E070A1}" type="slidenum">
              <a:rPr lang="en-US" altLang="zh-TW"/>
              <a:pPr>
                <a:defRPr/>
              </a:pPr>
              <a:t>‹#›</a:t>
            </a:fld>
            <a:endParaRPr lang="en-US" altLang="zh-TW"/>
          </a:p>
        </p:txBody>
      </p:sp>
    </p:spTree>
    <p:extLst>
      <p:ext uri="{BB962C8B-B14F-4D97-AF65-F5344CB8AC3E}">
        <p14:creationId xmlns:p14="http://schemas.microsoft.com/office/powerpoint/2010/main" val="2013906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09600" y="274638"/>
            <a:ext cx="109728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47"/>
          <p:cNvSpPr>
            <a:spLocks noGrp="1" noChangeArrowheads="1"/>
          </p:cNvSpPr>
          <p:nvPr>
            <p:ph type="sldNum" sz="quarter" idx="12"/>
          </p:nvPr>
        </p:nvSpPr>
        <p:spPr>
          <a:ln/>
        </p:spPr>
        <p:txBody>
          <a:bodyPr/>
          <a:lstStyle>
            <a:lvl1pPr>
              <a:defRPr/>
            </a:lvl1pPr>
          </a:lstStyle>
          <a:p>
            <a:pPr>
              <a:defRPr/>
            </a:pPr>
            <a:fld id="{8F4EEBF8-4F84-4146-AB63-8DA5157C0780}" type="slidenum">
              <a:rPr lang="en-US" altLang="zh-TW"/>
              <a:pPr>
                <a:defRPr/>
              </a:pPr>
              <a:t>‹#›</a:t>
            </a:fld>
            <a:endParaRPr lang="en-US" altLang="zh-TW"/>
          </a:p>
        </p:txBody>
      </p:sp>
    </p:spTree>
    <p:extLst>
      <p:ext uri="{BB962C8B-B14F-4D97-AF65-F5344CB8AC3E}">
        <p14:creationId xmlns:p14="http://schemas.microsoft.com/office/powerpoint/2010/main" val="3688312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47"/>
          <p:cNvSpPr>
            <a:spLocks noGrp="1" noChangeArrowheads="1"/>
          </p:cNvSpPr>
          <p:nvPr>
            <p:ph type="sldNum" sz="quarter" idx="12"/>
          </p:nvPr>
        </p:nvSpPr>
        <p:spPr>
          <a:ln/>
        </p:spPr>
        <p:txBody>
          <a:bodyPr/>
          <a:lstStyle>
            <a:lvl1pPr>
              <a:defRPr/>
            </a:lvl1pPr>
          </a:lstStyle>
          <a:p>
            <a:pPr>
              <a:defRPr/>
            </a:pPr>
            <a:fld id="{81E7608C-F205-4A83-A125-F768DE416951}" type="slidenum">
              <a:rPr lang="en-US" altLang="zh-TW"/>
              <a:pPr>
                <a:defRPr/>
              </a:pPr>
              <a:t>‹#›</a:t>
            </a:fld>
            <a:endParaRPr lang="en-US" altLang="zh-TW"/>
          </a:p>
        </p:txBody>
      </p:sp>
    </p:spTree>
    <p:extLst>
      <p:ext uri="{BB962C8B-B14F-4D97-AF65-F5344CB8AC3E}">
        <p14:creationId xmlns:p14="http://schemas.microsoft.com/office/powerpoint/2010/main" val="1388221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47"/>
          <p:cNvSpPr>
            <a:spLocks noGrp="1" noChangeArrowheads="1"/>
          </p:cNvSpPr>
          <p:nvPr>
            <p:ph type="sldNum" sz="quarter" idx="12"/>
          </p:nvPr>
        </p:nvSpPr>
        <p:spPr>
          <a:ln/>
        </p:spPr>
        <p:txBody>
          <a:bodyPr/>
          <a:lstStyle>
            <a:lvl1pPr>
              <a:defRPr/>
            </a:lvl1pPr>
          </a:lstStyle>
          <a:p>
            <a:pPr>
              <a:defRPr/>
            </a:pPr>
            <a:fld id="{1C4EB223-FF4C-4071-85BC-72B8DB8DF082}" type="slidenum">
              <a:rPr lang="en-US" altLang="zh-TW"/>
              <a:pPr>
                <a:defRPr/>
              </a:pPr>
              <a:t>‹#›</a:t>
            </a:fld>
            <a:endParaRPr lang="en-US" altLang="zh-TW"/>
          </a:p>
        </p:txBody>
      </p:sp>
    </p:spTree>
    <p:extLst>
      <p:ext uri="{BB962C8B-B14F-4D97-AF65-F5344CB8AC3E}">
        <p14:creationId xmlns:p14="http://schemas.microsoft.com/office/powerpoint/2010/main" val="39074267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47"/>
          <p:cNvSpPr>
            <a:spLocks noGrp="1" noChangeArrowheads="1"/>
          </p:cNvSpPr>
          <p:nvPr>
            <p:ph type="sldNum" sz="quarter" idx="12"/>
          </p:nvPr>
        </p:nvSpPr>
        <p:spPr>
          <a:ln/>
        </p:spPr>
        <p:txBody>
          <a:bodyPr/>
          <a:lstStyle>
            <a:lvl1pPr>
              <a:defRPr/>
            </a:lvl1pPr>
          </a:lstStyle>
          <a:p>
            <a:pPr>
              <a:defRPr/>
            </a:pPr>
            <a:fld id="{6BE4354F-D007-4734-B021-8D76B9E88EF5}" type="slidenum">
              <a:rPr lang="en-US" altLang="zh-TW"/>
              <a:pPr>
                <a:defRPr/>
              </a:pPr>
              <a:t>‹#›</a:t>
            </a:fld>
            <a:endParaRPr lang="en-US" altLang="zh-TW"/>
          </a:p>
        </p:txBody>
      </p:sp>
    </p:spTree>
    <p:extLst>
      <p:ext uri="{BB962C8B-B14F-4D97-AF65-F5344CB8AC3E}">
        <p14:creationId xmlns:p14="http://schemas.microsoft.com/office/powerpoint/2010/main" val="2260464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47"/>
          <p:cNvSpPr>
            <a:spLocks noGrp="1" noChangeArrowheads="1"/>
          </p:cNvSpPr>
          <p:nvPr>
            <p:ph type="sldNum" sz="quarter" idx="12"/>
          </p:nvPr>
        </p:nvSpPr>
        <p:spPr>
          <a:ln/>
        </p:spPr>
        <p:txBody>
          <a:bodyPr/>
          <a:lstStyle>
            <a:lvl1pPr>
              <a:defRPr/>
            </a:lvl1pPr>
          </a:lstStyle>
          <a:p>
            <a:pPr>
              <a:defRPr/>
            </a:pPr>
            <a:fld id="{5ABA31B5-000C-44D3-8B7C-929F98FC8256}" type="slidenum">
              <a:rPr lang="en-US" altLang="zh-TW"/>
              <a:pPr>
                <a:defRPr/>
              </a:pPr>
              <a:t>‹#›</a:t>
            </a:fld>
            <a:endParaRPr lang="en-US" altLang="zh-TW"/>
          </a:p>
        </p:txBody>
      </p:sp>
    </p:spTree>
    <p:extLst>
      <p:ext uri="{BB962C8B-B14F-4D97-AF65-F5344CB8AC3E}">
        <p14:creationId xmlns:p14="http://schemas.microsoft.com/office/powerpoint/2010/main" val="3157593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47"/>
          <p:cNvSpPr>
            <a:spLocks noGrp="1" noChangeArrowheads="1"/>
          </p:cNvSpPr>
          <p:nvPr>
            <p:ph type="sldNum" sz="quarter" idx="12"/>
          </p:nvPr>
        </p:nvSpPr>
        <p:spPr>
          <a:ln/>
        </p:spPr>
        <p:txBody>
          <a:bodyPr/>
          <a:lstStyle>
            <a:lvl1pPr>
              <a:defRPr/>
            </a:lvl1pPr>
          </a:lstStyle>
          <a:p>
            <a:pPr>
              <a:defRPr/>
            </a:pPr>
            <a:fld id="{1B05FDCE-CF78-4C5C-9940-6048ABAB8627}" type="slidenum">
              <a:rPr lang="en-US" altLang="zh-TW"/>
              <a:pPr>
                <a:defRPr/>
              </a:pPr>
              <a:t>‹#›</a:t>
            </a:fld>
            <a:endParaRPr lang="en-US" altLang="zh-TW"/>
          </a:p>
        </p:txBody>
      </p:sp>
    </p:spTree>
    <p:extLst>
      <p:ext uri="{BB962C8B-B14F-4D97-AF65-F5344CB8AC3E}">
        <p14:creationId xmlns:p14="http://schemas.microsoft.com/office/powerpoint/2010/main" val="348912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972551" y="0"/>
            <a:ext cx="2789767" cy="619760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1134" y="0"/>
            <a:ext cx="8168217" cy="619760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5"/>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46"/>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47"/>
          <p:cNvSpPr>
            <a:spLocks noGrp="1" noChangeArrowheads="1"/>
          </p:cNvSpPr>
          <p:nvPr>
            <p:ph type="sldNum" sz="quarter" idx="12"/>
          </p:nvPr>
        </p:nvSpPr>
        <p:spPr>
          <a:ln/>
        </p:spPr>
        <p:txBody>
          <a:bodyPr/>
          <a:lstStyle>
            <a:lvl1pPr>
              <a:defRPr/>
            </a:lvl1pPr>
          </a:lstStyle>
          <a:p>
            <a:pPr>
              <a:defRPr/>
            </a:pPr>
            <a:fld id="{47E2ECDC-9547-476A-91F8-2465FDE2A5B4}" type="slidenum">
              <a:rPr lang="en-US" altLang="zh-TW"/>
              <a:pPr>
                <a:defRPr/>
              </a:pPr>
              <a:t>‹#›</a:t>
            </a:fld>
            <a:endParaRPr lang="en-US" altLang="zh-TW"/>
          </a:p>
        </p:txBody>
      </p:sp>
    </p:spTree>
    <p:extLst>
      <p:ext uri="{BB962C8B-B14F-4D97-AF65-F5344CB8AC3E}">
        <p14:creationId xmlns:p14="http://schemas.microsoft.com/office/powerpoint/2010/main" val="4177572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標題投影片">
    <p:spTree>
      <p:nvGrpSpPr>
        <p:cNvPr id="1" name=""/>
        <p:cNvGrpSpPr/>
        <p:nvPr/>
      </p:nvGrpSpPr>
      <p:grpSpPr>
        <a:xfrm>
          <a:off x="0" y="0"/>
          <a:ext cx="0" cy="0"/>
          <a:chOff x="0" y="0"/>
          <a:chExt cx="0" cy="0"/>
        </a:xfrm>
      </p:grpSpPr>
      <p:sp>
        <p:nvSpPr>
          <p:cNvPr id="13" name="Rectangle 27"/>
          <p:cNvSpPr>
            <a:spLocks noChangeArrowheads="1"/>
          </p:cNvSpPr>
          <p:nvPr userDrawn="1"/>
        </p:nvSpPr>
        <p:spPr bwMode="auto">
          <a:xfrm>
            <a:off x="0" y="6618288"/>
            <a:ext cx="12192000" cy="239712"/>
          </a:xfrm>
          <a:prstGeom prst="rect">
            <a:avLst/>
          </a:prstGeom>
          <a:solidFill>
            <a:srgbClr val="009FE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algn="ctr"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algn="ctr"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algn="ctr"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algn="ctr"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defRPr/>
            </a:pPr>
            <a:endParaRPr lang="zh-TW" altLang="en-US"/>
          </a:p>
        </p:txBody>
      </p:sp>
      <p:sp>
        <p:nvSpPr>
          <p:cNvPr id="30741" name="Rectangle 21"/>
          <p:cNvSpPr>
            <a:spLocks noGrp="1" noChangeArrowheads="1"/>
          </p:cNvSpPr>
          <p:nvPr>
            <p:ph type="ctrTitle" hasCustomPrompt="1"/>
          </p:nvPr>
        </p:nvSpPr>
        <p:spPr>
          <a:xfrm>
            <a:off x="728188" y="2584704"/>
            <a:ext cx="8794753" cy="1219201"/>
          </a:xfrm>
        </p:spPr>
        <p:txBody>
          <a:bodyPr anchor="t" anchorCtr="0"/>
          <a:lstStyle>
            <a:lvl1pPr>
              <a:defRPr sz="4400" b="1">
                <a:solidFill>
                  <a:schemeClr val="tx1">
                    <a:lumMod val="75000"/>
                    <a:lumOff val="25000"/>
                  </a:schemeClr>
                </a:solidFill>
              </a:defRPr>
            </a:lvl1pPr>
          </a:lstStyle>
          <a:p>
            <a:r>
              <a:rPr lang="zh-TW" altLang="en-US" dirty="0"/>
              <a:t>簡報標題</a:t>
            </a:r>
          </a:p>
        </p:txBody>
      </p:sp>
      <p:sp>
        <p:nvSpPr>
          <p:cNvPr id="30742" name="Rectangle 22"/>
          <p:cNvSpPr>
            <a:spLocks noGrp="1" noChangeArrowheads="1"/>
          </p:cNvSpPr>
          <p:nvPr>
            <p:ph type="subTitle" idx="1" hasCustomPrompt="1"/>
          </p:nvPr>
        </p:nvSpPr>
        <p:spPr>
          <a:xfrm>
            <a:off x="728188" y="5059680"/>
            <a:ext cx="9027829" cy="755904"/>
          </a:xfrm>
        </p:spPr>
        <p:txBody>
          <a:bodyPr anchor="b" anchorCtr="0"/>
          <a:lstStyle>
            <a:lvl1pPr marL="0" indent="0" eaLnBrk="1" hangingPunct="1">
              <a:lnSpc>
                <a:spcPct val="80000"/>
              </a:lnSpc>
              <a:spcBef>
                <a:spcPct val="0"/>
              </a:spcBef>
              <a:buFontTx/>
              <a:buNone/>
              <a:defRPr sz="2000">
                <a:solidFill>
                  <a:schemeClr val="tx1"/>
                </a:solidFill>
                <a:latin typeface="+mn-ea"/>
                <a:ea typeface="+mn-ea"/>
              </a:defRPr>
            </a:lvl1pPr>
          </a:lstStyle>
          <a:p>
            <a:pPr eaLnBrk="1" hangingPunct="1">
              <a:lnSpc>
                <a:spcPct val="80000"/>
              </a:lnSpc>
              <a:spcBef>
                <a:spcPct val="0"/>
              </a:spcBef>
              <a:buFontTx/>
              <a:buNone/>
            </a:pPr>
            <a:r>
              <a:rPr lang="zh-TW" altLang="en-US" sz="2000" dirty="0"/>
              <a:t>簡報單位 簡報人名稱</a:t>
            </a:r>
            <a:r>
              <a:rPr lang="en-US" altLang="zh-TW" sz="2000" dirty="0"/>
              <a:t> </a:t>
            </a:r>
            <a:r>
              <a:rPr lang="zh-TW" altLang="en-US" sz="2000" dirty="0"/>
              <a:t>職稱</a:t>
            </a:r>
            <a:endParaRPr lang="en-US" altLang="zh-TW" sz="2000" dirty="0"/>
          </a:p>
        </p:txBody>
      </p:sp>
      <p:sp>
        <p:nvSpPr>
          <p:cNvPr id="4" name="投影片編號版面配置區 3"/>
          <p:cNvSpPr>
            <a:spLocks noGrp="1"/>
          </p:cNvSpPr>
          <p:nvPr>
            <p:ph type="sldNum" sz="quarter" idx="11"/>
          </p:nvPr>
        </p:nvSpPr>
        <p:spPr/>
        <p:txBody>
          <a:bodyPr/>
          <a:lstStyle/>
          <a:p>
            <a:pPr>
              <a:defRPr/>
            </a:pPr>
            <a:fld id="{1A71FFAD-F905-4792-971B-681FA4F61CA8}" type="slidenum">
              <a:rPr lang="en-US" altLang="zh-TW" smtClean="0"/>
              <a:pPr>
                <a:defRPr/>
              </a:pPr>
              <a:t>‹#›</a:t>
            </a:fld>
            <a:endParaRPr lang="en-US" altLang="zh-TW"/>
          </a:p>
        </p:txBody>
      </p:sp>
      <p:sp>
        <p:nvSpPr>
          <p:cNvPr id="9" name="文字版面配置區 8"/>
          <p:cNvSpPr>
            <a:spLocks noGrp="1"/>
          </p:cNvSpPr>
          <p:nvPr>
            <p:ph type="body" sz="quarter" idx="12" hasCustomPrompt="1"/>
          </p:nvPr>
        </p:nvSpPr>
        <p:spPr>
          <a:xfrm>
            <a:off x="728188" y="5902263"/>
            <a:ext cx="3718137" cy="432303"/>
          </a:xfrm>
        </p:spPr>
        <p:txBody>
          <a:bodyPr/>
          <a:lstStyle>
            <a:lvl1pPr marL="0" indent="0">
              <a:buNone/>
              <a:defRPr sz="1600"/>
            </a:lvl1pPr>
          </a:lstStyle>
          <a:p>
            <a:pPr lvl="0"/>
            <a:r>
              <a:rPr lang="zh-TW" altLang="en-US" dirty="0"/>
              <a:t>簡報日期</a:t>
            </a:r>
          </a:p>
        </p:txBody>
      </p:sp>
      <p:pic>
        <p:nvPicPr>
          <p:cNvPr id="12" name="Picture 28" descr="itri_CEL_A"/>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97503" y="354013"/>
            <a:ext cx="3536951"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48"/>
          <p:cNvSpPr txBox="1">
            <a:spLocks noChangeArrowheads="1"/>
          </p:cNvSpPr>
          <p:nvPr userDrawn="1"/>
        </p:nvSpPr>
        <p:spPr bwMode="auto">
          <a:xfrm>
            <a:off x="-1" y="6616093"/>
            <a:ext cx="475622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a:lstStyle>
          <a:p>
            <a:pPr algn="l" eaLnBrk="1" hangingPunct="1">
              <a:defRPr/>
            </a:pPr>
            <a:r>
              <a:rPr lang="en-US" altLang="zh-TW" sz="1000" dirty="0">
                <a:solidFill>
                  <a:schemeClr val="bg1"/>
                </a:solidFill>
                <a:ea typeface="微軟正黑體" panose="020B0604030504040204" pitchFamily="34" charset="-120"/>
              </a:rPr>
              <a:t>©ITRI. </a:t>
            </a:r>
            <a:r>
              <a:rPr lang="zh-TW" altLang="en-US" sz="1000" dirty="0">
                <a:solidFill>
                  <a:schemeClr val="bg1"/>
                </a:solidFill>
                <a:ea typeface="微軟正黑體" panose="020B0604030504040204" pitchFamily="34" charset="-120"/>
              </a:rPr>
              <a:t>工業技術研究院著作</a:t>
            </a:r>
          </a:p>
        </p:txBody>
      </p:sp>
    </p:spTree>
    <p:extLst>
      <p:ext uri="{BB962C8B-B14F-4D97-AF65-F5344CB8AC3E}">
        <p14:creationId xmlns:p14="http://schemas.microsoft.com/office/powerpoint/2010/main" val="6568622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lvl3pPr>
              <a:buClr>
                <a:schemeClr val="tx1">
                  <a:lumMod val="75000"/>
                  <a:lumOff val="25000"/>
                </a:schemeClr>
              </a:buClr>
              <a:defRPr/>
            </a:lvl3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8" name="標題 7"/>
          <p:cNvSpPr>
            <a:spLocks noGrp="1"/>
          </p:cNvSpPr>
          <p:nvPr>
            <p:ph type="title"/>
          </p:nvPr>
        </p:nvSpPr>
        <p:spPr/>
        <p:txBody>
          <a:bodyPr/>
          <a:lstStyle/>
          <a:p>
            <a:r>
              <a:rPr lang="zh-TW" altLang="en-US"/>
              <a:t>按一下以編輯母片標題樣式</a:t>
            </a:r>
          </a:p>
        </p:txBody>
      </p:sp>
      <p:sp>
        <p:nvSpPr>
          <p:cNvPr id="2" name="投影片編號版面配置區 1"/>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4095608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09600" y="1439864"/>
            <a:ext cx="8168640" cy="4757737"/>
          </a:xfrm>
        </p:spPr>
        <p:txBody>
          <a:bodyPr/>
          <a:lstStyle>
            <a:lvl3pPr>
              <a:buClr>
                <a:schemeClr val="tx1">
                  <a:lumMod val="75000"/>
                  <a:lumOff val="25000"/>
                </a:schemeClr>
              </a:buClr>
              <a:defRPr/>
            </a:lvl3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8" name="標題 7"/>
          <p:cNvSpPr>
            <a:spLocks noGrp="1"/>
          </p:cNvSpPr>
          <p:nvPr>
            <p:ph type="title"/>
          </p:nvPr>
        </p:nvSpPr>
        <p:spPr/>
        <p:txBody>
          <a:bodyPr/>
          <a:lstStyle/>
          <a:p>
            <a:r>
              <a:rPr lang="zh-TW" altLang="en-US"/>
              <a:t>按一下以編輯母片標題樣式</a:t>
            </a:r>
          </a:p>
        </p:txBody>
      </p:sp>
      <p:sp>
        <p:nvSpPr>
          <p:cNvPr id="2" name="投影片編號版面配置區 1"/>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
        <p:nvSpPr>
          <p:cNvPr id="5" name="圖片版面配置區 2"/>
          <p:cNvSpPr>
            <a:spLocks noGrp="1"/>
          </p:cNvSpPr>
          <p:nvPr>
            <p:ph type="pic" idx="11"/>
          </p:nvPr>
        </p:nvSpPr>
        <p:spPr>
          <a:xfrm>
            <a:off x="8962099" y="1439864"/>
            <a:ext cx="2798101" cy="47577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dirty="0"/>
          </a:p>
        </p:txBody>
      </p:sp>
    </p:spTree>
    <p:extLst>
      <p:ext uri="{BB962C8B-B14F-4D97-AF65-F5344CB8AC3E}">
        <p14:creationId xmlns:p14="http://schemas.microsoft.com/office/powerpoint/2010/main" val="21199830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09600" y="1439863"/>
            <a:ext cx="11146971" cy="3184388"/>
          </a:xfrm>
        </p:spPr>
        <p:txBody>
          <a:bodyPr/>
          <a:lstStyle>
            <a:lvl3pPr>
              <a:buClr>
                <a:schemeClr val="tx1">
                  <a:lumMod val="75000"/>
                  <a:lumOff val="25000"/>
                </a:schemeClr>
              </a:buClr>
              <a:defRPr/>
            </a:lvl3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8" name="標題 7"/>
          <p:cNvSpPr>
            <a:spLocks noGrp="1"/>
          </p:cNvSpPr>
          <p:nvPr>
            <p:ph type="title"/>
          </p:nvPr>
        </p:nvSpPr>
        <p:spPr>
          <a:xfrm>
            <a:off x="601133" y="316992"/>
            <a:ext cx="11155439" cy="889508"/>
          </a:xfrm>
        </p:spPr>
        <p:txBody>
          <a:bodyPr/>
          <a:lstStyle/>
          <a:p>
            <a:r>
              <a:rPr lang="zh-TW" altLang="en-US"/>
              <a:t>按一下以編輯母片標題樣式</a:t>
            </a:r>
          </a:p>
        </p:txBody>
      </p:sp>
      <p:sp>
        <p:nvSpPr>
          <p:cNvPr id="2" name="投影片編號版面配置區 1"/>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
        <p:nvSpPr>
          <p:cNvPr id="6" name="圖片版面配置區 2"/>
          <p:cNvSpPr>
            <a:spLocks noGrp="1"/>
          </p:cNvSpPr>
          <p:nvPr>
            <p:ph type="pic" idx="11"/>
          </p:nvPr>
        </p:nvSpPr>
        <p:spPr>
          <a:xfrm>
            <a:off x="609600" y="4725145"/>
            <a:ext cx="11146971" cy="15841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dirty="0"/>
          </a:p>
        </p:txBody>
      </p:sp>
    </p:spTree>
    <p:extLst>
      <p:ext uri="{BB962C8B-B14F-4D97-AF65-F5344CB8AC3E}">
        <p14:creationId xmlns:p14="http://schemas.microsoft.com/office/powerpoint/2010/main" val="25966817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9" name="標題 1"/>
          <p:cNvSpPr>
            <a:spLocks noGrp="1"/>
          </p:cNvSpPr>
          <p:nvPr>
            <p:ph type="ctrTitle"/>
          </p:nvPr>
        </p:nvSpPr>
        <p:spPr>
          <a:xfrm>
            <a:off x="914400" y="2564904"/>
            <a:ext cx="10363200" cy="1035546"/>
          </a:xfrm>
        </p:spPr>
        <p:txBody>
          <a:bodyPr anchor="t" anchorCtr="0">
            <a:noAutofit/>
          </a:bodyPr>
          <a:lstStyle>
            <a:lvl1pPr algn="ctr">
              <a:defRPr/>
            </a:lvl1pPr>
          </a:lstStyle>
          <a:p>
            <a:r>
              <a:rPr lang="zh-TW" altLang="en-US" dirty="0"/>
              <a:t>按一下以編輯母片標題樣式</a:t>
            </a:r>
          </a:p>
        </p:txBody>
      </p:sp>
      <p:sp>
        <p:nvSpPr>
          <p:cNvPr id="10"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11" name="投影片編號版面配置區 10"/>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42701474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區段標題">
    <p:spTree>
      <p:nvGrpSpPr>
        <p:cNvPr id="1" name=""/>
        <p:cNvGrpSpPr/>
        <p:nvPr/>
      </p:nvGrpSpPr>
      <p:grpSpPr>
        <a:xfrm>
          <a:off x="0" y="0"/>
          <a:ext cx="0" cy="0"/>
          <a:chOff x="0" y="0"/>
          <a:chExt cx="0" cy="0"/>
        </a:xfrm>
      </p:grpSpPr>
      <p:sp>
        <p:nvSpPr>
          <p:cNvPr id="8"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9"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10" name="投影片編號版面配置區 9"/>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36376428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兩項物件">
    <p:spTree>
      <p:nvGrpSpPr>
        <p:cNvPr id="1" name=""/>
        <p:cNvGrpSpPr/>
        <p:nvPr/>
      </p:nvGrpSpPr>
      <p:grpSpPr>
        <a:xfrm>
          <a:off x="0" y="0"/>
          <a:ext cx="0" cy="0"/>
          <a:chOff x="0" y="0"/>
          <a:chExt cx="0" cy="0"/>
        </a:xfrm>
      </p:grpSpPr>
      <p:sp>
        <p:nvSpPr>
          <p:cNvPr id="3" name="內容版面配置區 2"/>
          <p:cNvSpPr>
            <a:spLocks noGrp="1"/>
          </p:cNvSpPr>
          <p:nvPr>
            <p:ph sz="half" idx="1"/>
          </p:nvPr>
        </p:nvSpPr>
        <p:spPr>
          <a:xfrm>
            <a:off x="609601" y="1542734"/>
            <a:ext cx="54737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286501" y="1542734"/>
            <a:ext cx="5475817"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8" name="標題 7"/>
          <p:cNvSpPr>
            <a:spLocks noGrp="1"/>
          </p:cNvSpPr>
          <p:nvPr>
            <p:ph type="title"/>
          </p:nvPr>
        </p:nvSpPr>
        <p:spPr/>
        <p:txBody>
          <a:bodyPr/>
          <a:lstStyle/>
          <a:p>
            <a:r>
              <a:rPr lang="zh-TW" altLang="en-US"/>
              <a:t>按一下以編輯母片標題樣式</a:t>
            </a:r>
          </a:p>
        </p:txBody>
      </p:sp>
      <p:sp>
        <p:nvSpPr>
          <p:cNvPr id="9" name="投影片編號版面配置區 8"/>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38254221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比對">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9" name="投影片編號版面配置區 18"/>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
        <p:nvSpPr>
          <p:cNvPr id="20" name="Rectangle 43"/>
          <p:cNvSpPr>
            <a:spLocks noGrp="1" noChangeArrowheads="1"/>
          </p:cNvSpPr>
          <p:nvPr>
            <p:ph type="title"/>
          </p:nvPr>
        </p:nvSpPr>
        <p:spPr bwMode="auto">
          <a:xfrm>
            <a:off x="601133" y="316992"/>
            <a:ext cx="11159067" cy="889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a:t>按一下以編輯母片標題樣式</a:t>
            </a:r>
          </a:p>
        </p:txBody>
      </p:sp>
    </p:spTree>
    <p:extLst>
      <p:ext uri="{BB962C8B-B14F-4D97-AF65-F5344CB8AC3E}">
        <p14:creationId xmlns:p14="http://schemas.microsoft.com/office/powerpoint/2010/main" val="39167734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7" name="投影片編號版面配置區 6"/>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
        <p:nvSpPr>
          <p:cNvPr id="4" name="標題 7"/>
          <p:cNvSpPr>
            <a:spLocks noGrp="1"/>
          </p:cNvSpPr>
          <p:nvPr>
            <p:ph type="title"/>
          </p:nvPr>
        </p:nvSpPr>
        <p:spPr>
          <a:xfrm>
            <a:off x="601133" y="316992"/>
            <a:ext cx="11159067" cy="889508"/>
          </a:xfrm>
        </p:spPr>
        <p:txBody>
          <a:bodyPr/>
          <a:lstStyle/>
          <a:p>
            <a:r>
              <a:rPr lang="zh-TW" altLang="en-US"/>
              <a:t>按一下以編輯母片標題樣式</a:t>
            </a:r>
          </a:p>
        </p:txBody>
      </p:sp>
    </p:spTree>
    <p:extLst>
      <p:ext uri="{BB962C8B-B14F-4D97-AF65-F5344CB8AC3E}">
        <p14:creationId xmlns:p14="http://schemas.microsoft.com/office/powerpoint/2010/main" val="23933722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sp>
        <p:nvSpPr>
          <p:cNvPr id="6" name="投影片編號版面配置區 5"/>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1562719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9" name="投影片編號版面配置區 8"/>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11417669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投影片編號版面配置區 7"/>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33491113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投影片編號版面配置區 6"/>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12839038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972551" y="313944"/>
            <a:ext cx="2789767" cy="5864352"/>
          </a:xfrm>
        </p:spPr>
        <p:txBody>
          <a:bodyPr vert="eaVert"/>
          <a:lstStyle>
            <a:lvl1pPr algn="ctr">
              <a:defRPr/>
            </a:lvl1pPr>
          </a:lstStyle>
          <a:p>
            <a:r>
              <a:rPr lang="zh-TW" altLang="en-US" dirty="0"/>
              <a:t>按一下以編輯母片標題樣式</a:t>
            </a:r>
          </a:p>
        </p:txBody>
      </p:sp>
      <p:sp>
        <p:nvSpPr>
          <p:cNvPr id="3" name="直排文字版面配置區 2"/>
          <p:cNvSpPr>
            <a:spLocks noGrp="1"/>
          </p:cNvSpPr>
          <p:nvPr>
            <p:ph type="body" orient="vert" idx="1"/>
          </p:nvPr>
        </p:nvSpPr>
        <p:spPr>
          <a:xfrm>
            <a:off x="601134" y="313944"/>
            <a:ext cx="8168217" cy="5864352"/>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投影片編號版面配置區 6"/>
          <p:cNvSpPr>
            <a:spLocks noGrp="1"/>
          </p:cNvSpPr>
          <p:nvPr>
            <p:ph type="sldNum" sz="quarter" idx="10"/>
          </p:nvPr>
        </p:nvSpPr>
        <p:spPr/>
        <p:txBody>
          <a:bodyPr/>
          <a:lstStyle/>
          <a:p>
            <a:pPr>
              <a:defRPr/>
            </a:pPr>
            <a:fld id="{1A71FFAD-F905-4792-971B-681FA4F61CA8}" type="slidenum">
              <a:rPr lang="en-US" altLang="zh-TW" smtClean="0"/>
              <a:pPr>
                <a:defRPr/>
              </a:pPr>
              <a:t>‹#›</a:t>
            </a:fld>
            <a:endParaRPr lang="en-US" altLang="zh-TW"/>
          </a:p>
        </p:txBody>
      </p:sp>
    </p:spTree>
    <p:extLst>
      <p:ext uri="{BB962C8B-B14F-4D97-AF65-F5344CB8AC3E}">
        <p14:creationId xmlns:p14="http://schemas.microsoft.com/office/powerpoint/2010/main" val="4215207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wmf"/><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9738" name="Rectangle 42"/>
          <p:cNvSpPr>
            <a:spLocks noChangeArrowheads="1"/>
          </p:cNvSpPr>
          <p:nvPr/>
        </p:nvSpPr>
        <p:spPr bwMode="auto">
          <a:xfrm>
            <a:off x="0" y="6618288"/>
            <a:ext cx="12192000" cy="239712"/>
          </a:xfrm>
          <a:prstGeom prst="rect">
            <a:avLst/>
          </a:prstGeom>
          <a:solidFill>
            <a:srgbClr val="009FE2"/>
          </a:solidFill>
          <a:ln w="9525">
            <a:noFill/>
            <a:miter lim="800000"/>
            <a:headEnd/>
            <a:tailEnd/>
          </a:ln>
          <a:effectLst/>
        </p:spPr>
        <p:txBody>
          <a:bodyPr wrap="none" anchor="ctr"/>
          <a:lstStyle/>
          <a:p>
            <a:pPr>
              <a:defRPr/>
            </a:pPr>
            <a:endParaRPr lang="zh-TW" altLang="en-US" sz="1800">
              <a:latin typeface="Arial" charset="0"/>
            </a:endParaRPr>
          </a:p>
        </p:txBody>
      </p:sp>
      <p:sp>
        <p:nvSpPr>
          <p:cNvPr id="1027" name="Rectangle 43"/>
          <p:cNvSpPr>
            <a:spLocks noGrp="1" noChangeArrowheads="1"/>
          </p:cNvSpPr>
          <p:nvPr>
            <p:ph type="title"/>
          </p:nvPr>
        </p:nvSpPr>
        <p:spPr bwMode="auto">
          <a:xfrm>
            <a:off x="601133" y="0"/>
            <a:ext cx="11159067"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8" name="Rectangle 44"/>
          <p:cNvSpPr>
            <a:spLocks noGrp="1" noChangeArrowheads="1"/>
          </p:cNvSpPr>
          <p:nvPr>
            <p:ph type="body" idx="1"/>
          </p:nvPr>
        </p:nvSpPr>
        <p:spPr bwMode="auto">
          <a:xfrm>
            <a:off x="609600" y="1439864"/>
            <a:ext cx="11152717" cy="475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29741" name="Rectangle 45"/>
          <p:cNvSpPr>
            <a:spLocks noGrp="1" noChangeArrowheads="1"/>
          </p:cNvSpPr>
          <p:nvPr>
            <p:ph type="dt" sz="half" idx="2"/>
          </p:nvPr>
        </p:nvSpPr>
        <p:spPr bwMode="auto">
          <a:xfrm>
            <a:off x="8157634" y="6619876"/>
            <a:ext cx="2400300" cy="2381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l">
              <a:defRPr sz="1200">
                <a:solidFill>
                  <a:schemeClr val="bg1"/>
                </a:solidFill>
                <a:latin typeface="Arial" charset="0"/>
                <a:ea typeface="+mn-ea"/>
              </a:defRPr>
            </a:lvl1pPr>
          </a:lstStyle>
          <a:p>
            <a:pPr>
              <a:defRPr/>
            </a:pPr>
            <a:endParaRPr lang="en-US" altLang="zh-TW"/>
          </a:p>
        </p:txBody>
      </p:sp>
      <p:sp>
        <p:nvSpPr>
          <p:cNvPr id="29742" name="Rectangle 46"/>
          <p:cNvSpPr>
            <a:spLocks noGrp="1" noChangeArrowheads="1"/>
          </p:cNvSpPr>
          <p:nvPr>
            <p:ph type="ftr" sz="quarter" idx="3"/>
          </p:nvPr>
        </p:nvSpPr>
        <p:spPr bwMode="auto">
          <a:xfrm>
            <a:off x="0" y="6391276"/>
            <a:ext cx="8128000" cy="2381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l">
              <a:defRPr sz="1400">
                <a:latin typeface="Arial" charset="0"/>
                <a:ea typeface="+mn-ea"/>
              </a:defRPr>
            </a:lvl1pPr>
          </a:lstStyle>
          <a:p>
            <a:pPr>
              <a:defRPr/>
            </a:pPr>
            <a:endParaRPr lang="en-US" altLang="zh-TW"/>
          </a:p>
        </p:txBody>
      </p:sp>
      <p:sp>
        <p:nvSpPr>
          <p:cNvPr id="29743" name="Rectangle 47"/>
          <p:cNvSpPr>
            <a:spLocks noGrp="1" noChangeArrowheads="1"/>
          </p:cNvSpPr>
          <p:nvPr>
            <p:ph type="sldNum" sz="quarter" idx="4"/>
          </p:nvPr>
        </p:nvSpPr>
        <p:spPr bwMode="auto">
          <a:xfrm>
            <a:off x="11430000" y="6619876"/>
            <a:ext cx="762000" cy="2381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fontAlgn="ctr">
              <a:defRPr sz="1200">
                <a:solidFill>
                  <a:schemeClr val="bg1"/>
                </a:solidFill>
                <a:latin typeface="Arial" charset="0"/>
                <a:ea typeface="+mn-ea"/>
              </a:defRPr>
            </a:lvl1pPr>
          </a:lstStyle>
          <a:p>
            <a:pPr>
              <a:defRPr/>
            </a:pPr>
            <a:fld id="{C82381D4-84A1-49E5-AAA5-065F94DE4A75}" type="slidenum">
              <a:rPr lang="en-US" altLang="zh-TW"/>
              <a:pPr>
                <a:defRPr/>
              </a:pPr>
              <a:t>‹#›</a:t>
            </a:fld>
            <a:endParaRPr lang="en-US" altLang="zh-TW"/>
          </a:p>
        </p:txBody>
      </p:sp>
      <p:sp>
        <p:nvSpPr>
          <p:cNvPr id="29744" name="Text Box 48"/>
          <p:cNvSpPr txBox="1">
            <a:spLocks noChangeArrowheads="1"/>
          </p:cNvSpPr>
          <p:nvPr/>
        </p:nvSpPr>
        <p:spPr bwMode="auto">
          <a:xfrm>
            <a:off x="0" y="6646863"/>
            <a:ext cx="3039533" cy="228600"/>
          </a:xfrm>
          <a:prstGeom prst="rect">
            <a:avLst/>
          </a:prstGeom>
          <a:noFill/>
          <a:ln w="9525">
            <a:noFill/>
            <a:miter lim="800000"/>
            <a:headEnd/>
            <a:tailEnd/>
          </a:ln>
          <a:effectLst/>
        </p:spPr>
        <p:txBody>
          <a:bodyPr>
            <a:spAutoFit/>
          </a:bodyPr>
          <a:lstStyle/>
          <a:p>
            <a:pPr algn="l">
              <a:defRPr/>
            </a:pPr>
            <a:r>
              <a:rPr lang="en-US" altLang="zh-TW" sz="900">
                <a:solidFill>
                  <a:schemeClr val="bg1"/>
                </a:solidFill>
                <a:latin typeface="Arial" charset="0"/>
                <a:ea typeface="微軟正黑體" pitchFamily="34" charset="-120"/>
              </a:rPr>
              <a:t>Copyright 2008 ITRI </a:t>
            </a:r>
            <a:r>
              <a:rPr lang="zh-TW" altLang="en-US" sz="900">
                <a:solidFill>
                  <a:schemeClr val="bg1"/>
                </a:solidFill>
                <a:latin typeface="Arial" charset="0"/>
                <a:ea typeface="微軟正黑體" pitchFamily="34" charset="-120"/>
              </a:rPr>
              <a:t>工業技術研究院</a:t>
            </a:r>
          </a:p>
        </p:txBody>
      </p:sp>
      <p:pic>
        <p:nvPicPr>
          <p:cNvPr id="1033" name="Picture 49" descr="itri_CEL_A"/>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0458451" y="6278563"/>
            <a:ext cx="1667933"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46" name="Line 50"/>
          <p:cNvSpPr>
            <a:spLocks noChangeShapeType="1"/>
          </p:cNvSpPr>
          <p:nvPr/>
        </p:nvSpPr>
        <p:spPr bwMode="auto">
          <a:xfrm>
            <a:off x="12194118" y="6202363"/>
            <a:ext cx="1155700" cy="0"/>
          </a:xfrm>
          <a:prstGeom prst="line">
            <a:avLst/>
          </a:prstGeom>
          <a:noFill/>
          <a:ln w="9525">
            <a:solidFill>
              <a:srgbClr val="FF0000"/>
            </a:solidFill>
            <a:round/>
            <a:headEnd/>
            <a:tailEnd/>
          </a:ln>
          <a:effectLst/>
        </p:spPr>
        <p:txBody>
          <a:bodyPr/>
          <a:lstStyle/>
          <a:p>
            <a:pPr>
              <a:defRPr/>
            </a:pPr>
            <a:endParaRPr lang="zh-TW" altLang="en-US" sz="1800">
              <a:latin typeface="Arial" charset="0"/>
            </a:endParaRPr>
          </a:p>
        </p:txBody>
      </p:sp>
      <p:sp>
        <p:nvSpPr>
          <p:cNvPr id="29747" name="Line 51"/>
          <p:cNvSpPr>
            <a:spLocks noChangeShapeType="1"/>
          </p:cNvSpPr>
          <p:nvPr/>
        </p:nvSpPr>
        <p:spPr bwMode="auto">
          <a:xfrm rot="5400000">
            <a:off x="10084330" y="7127876"/>
            <a:ext cx="536575" cy="0"/>
          </a:xfrm>
          <a:prstGeom prst="line">
            <a:avLst/>
          </a:prstGeom>
          <a:noFill/>
          <a:ln w="9525">
            <a:solidFill>
              <a:srgbClr val="FF0000"/>
            </a:solidFill>
            <a:round/>
            <a:headEnd/>
            <a:tailEnd/>
          </a:ln>
          <a:effectLst/>
        </p:spPr>
        <p:txBody>
          <a:bodyPr/>
          <a:lstStyle/>
          <a:p>
            <a:pPr>
              <a:defRPr/>
            </a:pPr>
            <a:endParaRPr lang="zh-TW" altLang="en-US" sz="1800">
              <a:latin typeface="Arial" charset="0"/>
            </a:endParaRPr>
          </a:p>
        </p:txBody>
      </p:sp>
      <p:sp>
        <p:nvSpPr>
          <p:cNvPr id="29748" name="Text Box 52"/>
          <p:cNvSpPr txBox="1">
            <a:spLocks noChangeArrowheads="1"/>
          </p:cNvSpPr>
          <p:nvPr/>
        </p:nvSpPr>
        <p:spPr bwMode="auto">
          <a:xfrm>
            <a:off x="0" y="7200900"/>
            <a:ext cx="7213600" cy="457200"/>
          </a:xfrm>
          <a:prstGeom prst="rect">
            <a:avLst/>
          </a:prstGeom>
          <a:noFill/>
          <a:ln w="9525">
            <a:noFill/>
            <a:miter lim="800000"/>
            <a:headEnd/>
            <a:tailEnd/>
          </a:ln>
          <a:effectLst/>
        </p:spPr>
        <p:txBody>
          <a:bodyPr>
            <a:spAutoFit/>
          </a:bodyPr>
          <a:lstStyle/>
          <a:p>
            <a:pPr algn="l">
              <a:spcBef>
                <a:spcPct val="50000"/>
              </a:spcBef>
              <a:defRPr/>
            </a:pPr>
            <a:r>
              <a:rPr lang="zh-TW" altLang="en-US" sz="2400">
                <a:latin typeface="Arial" charset="0"/>
                <a:ea typeface="微軟正黑體" pitchFamily="34" charset="-120"/>
              </a:rPr>
              <a:t>建議字型：中文微軟正黑體，英文</a:t>
            </a:r>
            <a:r>
              <a:rPr lang="en-US" altLang="zh-TW" sz="2400">
                <a:latin typeface="Arial" charset="0"/>
                <a:ea typeface="微軟正黑體" pitchFamily="34" charset="-120"/>
              </a:rPr>
              <a:t>Arial</a:t>
            </a:r>
          </a:p>
        </p:txBody>
      </p:sp>
    </p:spTree>
    <p:extLst>
      <p:ext uri="{BB962C8B-B14F-4D97-AF65-F5344CB8AC3E}">
        <p14:creationId xmlns:p14="http://schemas.microsoft.com/office/powerpoint/2010/main" val="85070108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0" fontAlgn="base" hangingPunct="0">
        <a:spcBef>
          <a:spcPct val="0"/>
        </a:spcBef>
        <a:spcAft>
          <a:spcPct val="0"/>
        </a:spcAft>
        <a:defRPr kumimoji="1" sz="4600">
          <a:solidFill>
            <a:schemeClr val="tx2"/>
          </a:solidFill>
          <a:latin typeface="+mj-lt"/>
          <a:ea typeface="+mj-ea"/>
          <a:cs typeface="+mj-cs"/>
        </a:defRPr>
      </a:lvl1pPr>
      <a:lvl2pPr algn="l" rtl="0" eaLnBrk="0" fontAlgn="base" hangingPunct="0">
        <a:spcBef>
          <a:spcPct val="0"/>
        </a:spcBef>
        <a:spcAft>
          <a:spcPct val="0"/>
        </a:spcAft>
        <a:defRPr kumimoji="1" sz="4600">
          <a:solidFill>
            <a:schemeClr val="tx2"/>
          </a:solidFill>
          <a:latin typeface="Arial" charset="0"/>
          <a:ea typeface="微軟正黑體" pitchFamily="34" charset="-120"/>
        </a:defRPr>
      </a:lvl2pPr>
      <a:lvl3pPr algn="l" rtl="0" eaLnBrk="0" fontAlgn="base" hangingPunct="0">
        <a:spcBef>
          <a:spcPct val="0"/>
        </a:spcBef>
        <a:spcAft>
          <a:spcPct val="0"/>
        </a:spcAft>
        <a:defRPr kumimoji="1" sz="4600">
          <a:solidFill>
            <a:schemeClr val="tx2"/>
          </a:solidFill>
          <a:latin typeface="Arial" charset="0"/>
          <a:ea typeface="微軟正黑體" pitchFamily="34" charset="-120"/>
        </a:defRPr>
      </a:lvl3pPr>
      <a:lvl4pPr algn="l" rtl="0" eaLnBrk="0" fontAlgn="base" hangingPunct="0">
        <a:spcBef>
          <a:spcPct val="0"/>
        </a:spcBef>
        <a:spcAft>
          <a:spcPct val="0"/>
        </a:spcAft>
        <a:defRPr kumimoji="1" sz="4600">
          <a:solidFill>
            <a:schemeClr val="tx2"/>
          </a:solidFill>
          <a:latin typeface="Arial" charset="0"/>
          <a:ea typeface="微軟正黑體" pitchFamily="34" charset="-120"/>
        </a:defRPr>
      </a:lvl4pPr>
      <a:lvl5pPr algn="l" rtl="0" eaLnBrk="0" fontAlgn="base" hangingPunct="0">
        <a:spcBef>
          <a:spcPct val="0"/>
        </a:spcBef>
        <a:spcAft>
          <a:spcPct val="0"/>
        </a:spcAft>
        <a:defRPr kumimoji="1" sz="4600">
          <a:solidFill>
            <a:schemeClr val="tx2"/>
          </a:solidFill>
          <a:latin typeface="Arial" charset="0"/>
          <a:ea typeface="微軟正黑體" pitchFamily="34" charset="-120"/>
        </a:defRPr>
      </a:lvl5pPr>
      <a:lvl6pPr marL="457200" algn="l" rtl="0" fontAlgn="base">
        <a:spcBef>
          <a:spcPct val="0"/>
        </a:spcBef>
        <a:spcAft>
          <a:spcPct val="0"/>
        </a:spcAft>
        <a:defRPr kumimoji="1" sz="4600">
          <a:solidFill>
            <a:schemeClr val="tx2"/>
          </a:solidFill>
          <a:latin typeface="Arial" charset="0"/>
          <a:ea typeface="微軟正黑體" pitchFamily="34" charset="-120"/>
        </a:defRPr>
      </a:lvl6pPr>
      <a:lvl7pPr marL="914400" algn="l" rtl="0" fontAlgn="base">
        <a:spcBef>
          <a:spcPct val="0"/>
        </a:spcBef>
        <a:spcAft>
          <a:spcPct val="0"/>
        </a:spcAft>
        <a:defRPr kumimoji="1" sz="4600">
          <a:solidFill>
            <a:schemeClr val="tx2"/>
          </a:solidFill>
          <a:latin typeface="Arial" charset="0"/>
          <a:ea typeface="微軟正黑體" pitchFamily="34" charset="-120"/>
        </a:defRPr>
      </a:lvl7pPr>
      <a:lvl8pPr marL="1371600" algn="l" rtl="0" fontAlgn="base">
        <a:spcBef>
          <a:spcPct val="0"/>
        </a:spcBef>
        <a:spcAft>
          <a:spcPct val="0"/>
        </a:spcAft>
        <a:defRPr kumimoji="1" sz="4600">
          <a:solidFill>
            <a:schemeClr val="tx2"/>
          </a:solidFill>
          <a:latin typeface="Arial" charset="0"/>
          <a:ea typeface="微軟正黑體" pitchFamily="34" charset="-120"/>
        </a:defRPr>
      </a:lvl8pPr>
      <a:lvl9pPr marL="1828800" algn="l" rtl="0" fontAlgn="base">
        <a:spcBef>
          <a:spcPct val="0"/>
        </a:spcBef>
        <a:spcAft>
          <a:spcPct val="0"/>
        </a:spcAft>
        <a:defRPr kumimoji="1" sz="4600">
          <a:solidFill>
            <a:schemeClr val="tx2"/>
          </a:solidFill>
          <a:latin typeface="Arial" charset="0"/>
          <a:ea typeface="微軟正黑體" pitchFamily="34"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1" name="Rectangle 27"/>
          <p:cNvSpPr>
            <a:spLocks noChangeArrowheads="1"/>
          </p:cNvSpPr>
          <p:nvPr userDrawn="1"/>
        </p:nvSpPr>
        <p:spPr bwMode="auto">
          <a:xfrm>
            <a:off x="0" y="6618288"/>
            <a:ext cx="12192000" cy="239712"/>
          </a:xfrm>
          <a:prstGeom prst="rect">
            <a:avLst/>
          </a:prstGeom>
          <a:solidFill>
            <a:srgbClr val="009FE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algn="ctr"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algn="ctr"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algn="ctr"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algn="ctr"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defRPr/>
            </a:pPr>
            <a:endParaRPr lang="zh-TW" altLang="en-US"/>
          </a:p>
        </p:txBody>
      </p:sp>
      <p:sp>
        <p:nvSpPr>
          <p:cNvPr id="1027" name="Rectangle 43"/>
          <p:cNvSpPr>
            <a:spLocks noGrp="1" noChangeArrowheads="1"/>
          </p:cNvSpPr>
          <p:nvPr>
            <p:ph type="title"/>
          </p:nvPr>
        </p:nvSpPr>
        <p:spPr bwMode="auto">
          <a:xfrm>
            <a:off x="601133" y="316992"/>
            <a:ext cx="11159067" cy="889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a:t>按一下以編輯母片標題樣式</a:t>
            </a:r>
          </a:p>
        </p:txBody>
      </p:sp>
      <p:sp>
        <p:nvSpPr>
          <p:cNvPr id="1028" name="Rectangle 44"/>
          <p:cNvSpPr>
            <a:spLocks noGrp="1" noChangeArrowheads="1"/>
          </p:cNvSpPr>
          <p:nvPr>
            <p:ph type="body" idx="1"/>
          </p:nvPr>
        </p:nvSpPr>
        <p:spPr bwMode="auto">
          <a:xfrm>
            <a:off x="609600" y="1439864"/>
            <a:ext cx="11152717" cy="475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a:t>按一下以編輯母片</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29743" name="Rectangle 47"/>
          <p:cNvSpPr>
            <a:spLocks noGrp="1" noChangeArrowheads="1"/>
          </p:cNvSpPr>
          <p:nvPr>
            <p:ph type="sldNum" sz="quarter" idx="4"/>
          </p:nvPr>
        </p:nvSpPr>
        <p:spPr bwMode="auto">
          <a:xfrm>
            <a:off x="11430000" y="6619876"/>
            <a:ext cx="762000" cy="2381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eaLnBrk="1" fontAlgn="ctr" hangingPunct="1">
              <a:defRPr sz="1200">
                <a:solidFill>
                  <a:schemeClr val="bg1"/>
                </a:solidFill>
                <a:ea typeface="微軟正黑體" panose="020B0604030504040204" pitchFamily="34" charset="-120"/>
              </a:defRPr>
            </a:lvl1pPr>
          </a:lstStyle>
          <a:p>
            <a:pPr>
              <a:defRPr/>
            </a:pPr>
            <a:fld id="{1A71FFAD-F905-4792-971B-681FA4F61CA8}" type="slidenum">
              <a:rPr lang="en-US" altLang="zh-TW"/>
              <a:pPr>
                <a:defRPr/>
              </a:pPr>
              <a:t>‹#›</a:t>
            </a:fld>
            <a:endParaRPr lang="en-US" altLang="zh-TW"/>
          </a:p>
        </p:txBody>
      </p:sp>
      <p:pic>
        <p:nvPicPr>
          <p:cNvPr id="1032" name="Picture 49" descr="itri_CEL_A"/>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458451" y="6278563"/>
            <a:ext cx="1667933"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 name="Line 50"/>
          <p:cNvSpPr>
            <a:spLocks noChangeShapeType="1"/>
          </p:cNvSpPr>
          <p:nvPr/>
        </p:nvSpPr>
        <p:spPr bwMode="auto">
          <a:xfrm>
            <a:off x="12194118" y="6202363"/>
            <a:ext cx="1155700"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034" name="Line 51"/>
          <p:cNvSpPr>
            <a:spLocks noChangeShapeType="1"/>
          </p:cNvSpPr>
          <p:nvPr/>
        </p:nvSpPr>
        <p:spPr bwMode="auto">
          <a:xfrm rot="5400000">
            <a:off x="10084330" y="7127876"/>
            <a:ext cx="5365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036" name="Text Box 52"/>
          <p:cNvSpPr txBox="1">
            <a:spLocks noChangeArrowheads="1"/>
          </p:cNvSpPr>
          <p:nvPr/>
        </p:nvSpPr>
        <p:spPr bwMode="auto">
          <a:xfrm>
            <a:off x="0" y="7200900"/>
            <a:ext cx="721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kumimoji="1">
                <a:solidFill>
                  <a:schemeClr val="tx1"/>
                </a:solidFill>
                <a:latin typeface="Arial" panose="020B0604020202020204" pitchFamily="34" charset="0"/>
                <a:ea typeface="新細明體" panose="02020500000000000000" pitchFamily="18" charset="-120"/>
              </a:defRPr>
            </a:lvl1pPr>
            <a:lvl2pPr marL="742950" indent="-285750" algn="ctr">
              <a:defRPr kumimoji="1">
                <a:solidFill>
                  <a:schemeClr val="tx1"/>
                </a:solidFill>
                <a:latin typeface="Arial" panose="020B0604020202020204" pitchFamily="34" charset="0"/>
                <a:ea typeface="新細明體" panose="02020500000000000000" pitchFamily="18" charset="-120"/>
              </a:defRPr>
            </a:lvl2pPr>
            <a:lvl3pPr marL="1143000" indent="-228600" algn="ctr">
              <a:defRPr kumimoji="1">
                <a:solidFill>
                  <a:schemeClr val="tx1"/>
                </a:solidFill>
                <a:latin typeface="Arial" panose="020B0604020202020204" pitchFamily="34" charset="0"/>
                <a:ea typeface="新細明體" panose="02020500000000000000" pitchFamily="18" charset="-120"/>
              </a:defRPr>
            </a:lvl3pPr>
            <a:lvl4pPr marL="1600200" indent="-228600" algn="ctr">
              <a:defRPr kumimoji="1">
                <a:solidFill>
                  <a:schemeClr val="tx1"/>
                </a:solidFill>
                <a:latin typeface="Arial" panose="020B0604020202020204" pitchFamily="34" charset="0"/>
                <a:ea typeface="新細明體" panose="02020500000000000000" pitchFamily="18" charset="-120"/>
              </a:defRPr>
            </a:lvl4pPr>
            <a:lvl5pPr marL="2057400" indent="-228600" algn="ctr">
              <a:defRPr kumimoji="1">
                <a:solidFill>
                  <a:schemeClr val="tx1"/>
                </a:solidFill>
                <a:latin typeface="Arial" panose="020B0604020202020204" pitchFamily="34" charset="0"/>
                <a:ea typeface="新細明體" panose="02020500000000000000" pitchFamily="18" charset="-120"/>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l" eaLnBrk="1" hangingPunct="1">
              <a:spcBef>
                <a:spcPct val="50000"/>
              </a:spcBef>
              <a:defRPr/>
            </a:pPr>
            <a:r>
              <a:rPr lang="zh-TW" altLang="en-US" sz="2400">
                <a:ea typeface="微軟正黑體" panose="020B0604030504040204" pitchFamily="34" charset="-120"/>
              </a:rPr>
              <a:t>建議字型：中文微軟正黑體，英文</a:t>
            </a:r>
            <a:r>
              <a:rPr lang="en-US" altLang="zh-TW" sz="2400">
                <a:ea typeface="微軟正黑體" panose="020B0604030504040204" pitchFamily="34" charset="-120"/>
              </a:rPr>
              <a:t>Arial</a:t>
            </a:r>
          </a:p>
        </p:txBody>
      </p:sp>
      <p:sp>
        <p:nvSpPr>
          <p:cNvPr id="12" name="Text Box 48"/>
          <p:cNvSpPr txBox="1">
            <a:spLocks noChangeArrowheads="1"/>
          </p:cNvSpPr>
          <p:nvPr userDrawn="1"/>
        </p:nvSpPr>
        <p:spPr bwMode="auto">
          <a:xfrm>
            <a:off x="-1" y="6616093"/>
            <a:ext cx="475622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TW"/>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a:lstStyle>
          <a:p>
            <a:pPr algn="l" eaLnBrk="1" hangingPunct="1">
              <a:defRPr/>
            </a:pPr>
            <a:r>
              <a:rPr lang="en-US" altLang="zh-TW" sz="1000" dirty="0">
                <a:solidFill>
                  <a:schemeClr val="bg1"/>
                </a:solidFill>
                <a:ea typeface="微軟正黑體" panose="020B0604030504040204" pitchFamily="34" charset="-120"/>
              </a:rPr>
              <a:t>©ITRI. </a:t>
            </a:r>
            <a:r>
              <a:rPr lang="zh-TW" altLang="en-US" sz="1000" dirty="0">
                <a:solidFill>
                  <a:schemeClr val="bg1"/>
                </a:solidFill>
                <a:ea typeface="微軟正黑體" panose="020B0604030504040204" pitchFamily="34" charset="-120"/>
              </a:rPr>
              <a:t>工業技術研究院著作</a:t>
            </a:r>
          </a:p>
        </p:txBody>
      </p:sp>
    </p:spTree>
    <p:extLst>
      <p:ext uri="{BB962C8B-B14F-4D97-AF65-F5344CB8AC3E}">
        <p14:creationId xmlns:p14="http://schemas.microsoft.com/office/powerpoint/2010/main" val="413188038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Lst>
  <p:hf hdr="0" ftr="0" dt="0"/>
  <p:txStyles>
    <p:titleStyle>
      <a:lvl1pPr algn="l" rtl="0" eaLnBrk="1" fontAlgn="base" latinLnBrk="1" hangingPunct="1">
        <a:spcBef>
          <a:spcPct val="0"/>
        </a:spcBef>
        <a:spcAft>
          <a:spcPct val="0"/>
        </a:spcAft>
        <a:defRPr kumimoji="1" sz="3600">
          <a:solidFill>
            <a:schemeClr val="tx1">
              <a:lumMod val="75000"/>
              <a:lumOff val="25000"/>
            </a:schemeClr>
          </a:solidFill>
          <a:latin typeface="+mj-lt"/>
          <a:ea typeface="+mj-ea"/>
          <a:cs typeface="+mj-cs"/>
        </a:defRPr>
      </a:lvl1pPr>
      <a:lvl2pPr algn="l" rtl="0" eaLnBrk="0" fontAlgn="base" hangingPunct="0">
        <a:spcBef>
          <a:spcPct val="0"/>
        </a:spcBef>
        <a:spcAft>
          <a:spcPct val="0"/>
        </a:spcAft>
        <a:defRPr kumimoji="1" sz="4600">
          <a:solidFill>
            <a:schemeClr val="tx2"/>
          </a:solidFill>
          <a:latin typeface="Arial" charset="0"/>
          <a:ea typeface="微軟正黑體" pitchFamily="34" charset="-120"/>
        </a:defRPr>
      </a:lvl2pPr>
      <a:lvl3pPr algn="l" rtl="0" eaLnBrk="0" fontAlgn="base" hangingPunct="0">
        <a:spcBef>
          <a:spcPct val="0"/>
        </a:spcBef>
        <a:spcAft>
          <a:spcPct val="0"/>
        </a:spcAft>
        <a:defRPr kumimoji="1" sz="4600">
          <a:solidFill>
            <a:schemeClr val="tx2"/>
          </a:solidFill>
          <a:latin typeface="Arial" charset="0"/>
          <a:ea typeface="微軟正黑體" pitchFamily="34" charset="-120"/>
        </a:defRPr>
      </a:lvl3pPr>
      <a:lvl4pPr algn="l" rtl="0" eaLnBrk="0" fontAlgn="base" hangingPunct="0">
        <a:spcBef>
          <a:spcPct val="0"/>
        </a:spcBef>
        <a:spcAft>
          <a:spcPct val="0"/>
        </a:spcAft>
        <a:defRPr kumimoji="1" sz="4600">
          <a:solidFill>
            <a:schemeClr val="tx2"/>
          </a:solidFill>
          <a:latin typeface="Arial" charset="0"/>
          <a:ea typeface="微軟正黑體" pitchFamily="34" charset="-120"/>
        </a:defRPr>
      </a:lvl4pPr>
      <a:lvl5pPr algn="l" rtl="0" eaLnBrk="0" fontAlgn="base" hangingPunct="0">
        <a:spcBef>
          <a:spcPct val="0"/>
        </a:spcBef>
        <a:spcAft>
          <a:spcPct val="0"/>
        </a:spcAft>
        <a:defRPr kumimoji="1" sz="4600">
          <a:solidFill>
            <a:schemeClr val="tx2"/>
          </a:solidFill>
          <a:latin typeface="Arial" charset="0"/>
          <a:ea typeface="微軟正黑體" pitchFamily="34" charset="-120"/>
        </a:defRPr>
      </a:lvl5pPr>
      <a:lvl6pPr marL="457200" algn="l" rtl="0" fontAlgn="base">
        <a:spcBef>
          <a:spcPct val="0"/>
        </a:spcBef>
        <a:spcAft>
          <a:spcPct val="0"/>
        </a:spcAft>
        <a:defRPr kumimoji="1" sz="4600">
          <a:solidFill>
            <a:schemeClr val="tx2"/>
          </a:solidFill>
          <a:latin typeface="Arial" charset="0"/>
          <a:ea typeface="微軟正黑體" pitchFamily="34" charset="-120"/>
        </a:defRPr>
      </a:lvl6pPr>
      <a:lvl7pPr marL="914400" algn="l" rtl="0" fontAlgn="base">
        <a:spcBef>
          <a:spcPct val="0"/>
        </a:spcBef>
        <a:spcAft>
          <a:spcPct val="0"/>
        </a:spcAft>
        <a:defRPr kumimoji="1" sz="4600">
          <a:solidFill>
            <a:schemeClr val="tx2"/>
          </a:solidFill>
          <a:latin typeface="Arial" charset="0"/>
          <a:ea typeface="微軟正黑體" pitchFamily="34" charset="-120"/>
        </a:defRPr>
      </a:lvl7pPr>
      <a:lvl8pPr marL="1371600" algn="l" rtl="0" fontAlgn="base">
        <a:spcBef>
          <a:spcPct val="0"/>
        </a:spcBef>
        <a:spcAft>
          <a:spcPct val="0"/>
        </a:spcAft>
        <a:defRPr kumimoji="1" sz="4600">
          <a:solidFill>
            <a:schemeClr val="tx2"/>
          </a:solidFill>
          <a:latin typeface="Arial" charset="0"/>
          <a:ea typeface="微軟正黑體" pitchFamily="34" charset="-120"/>
        </a:defRPr>
      </a:lvl8pPr>
      <a:lvl9pPr marL="1828800" algn="l" rtl="0" fontAlgn="base">
        <a:spcBef>
          <a:spcPct val="0"/>
        </a:spcBef>
        <a:spcAft>
          <a:spcPct val="0"/>
        </a:spcAft>
        <a:defRPr kumimoji="1" sz="4600">
          <a:solidFill>
            <a:schemeClr val="tx2"/>
          </a:solidFill>
          <a:latin typeface="Arial" charset="0"/>
          <a:ea typeface="微軟正黑體" pitchFamily="34"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www.ti.com/lit/slua271" TargetMode="Externa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839416" y="2060848"/>
            <a:ext cx="9140552" cy="1450652"/>
          </a:xfrm>
        </p:spPr>
        <p:txBody>
          <a:bodyPr/>
          <a:lstStyle/>
          <a:p>
            <a:r>
              <a:rPr lang="en-US" altLang="zh-TW" sz="4800" dirty="0">
                <a:latin typeface=""/>
              </a:rPr>
              <a:t>STM32_ADS1299</a:t>
            </a:r>
            <a:r>
              <a:rPr lang="en-US" altLang="zh-TW" dirty="0"/>
              <a:t>_LayoutGuide</a:t>
            </a:r>
            <a:endParaRPr lang="zh-TW" altLang="en-US" dirty="0"/>
          </a:p>
        </p:txBody>
      </p:sp>
      <p:sp>
        <p:nvSpPr>
          <p:cNvPr id="3" name="副標題 2"/>
          <p:cNvSpPr>
            <a:spLocks noGrp="1"/>
          </p:cNvSpPr>
          <p:nvPr>
            <p:ph type="subTitle" idx="1"/>
          </p:nvPr>
        </p:nvSpPr>
        <p:spPr/>
        <p:txBody>
          <a:bodyPr/>
          <a:lstStyle/>
          <a:p>
            <a:r>
              <a:rPr lang="en-US" altLang="zh-TW" dirty="0" err="1"/>
              <a:t>Yumin</a:t>
            </a:r>
            <a:endParaRPr lang="zh-TW" altLang="en-US" dirty="0"/>
          </a:p>
        </p:txBody>
      </p:sp>
    </p:spTree>
    <p:extLst>
      <p:ext uri="{BB962C8B-B14F-4D97-AF65-F5344CB8AC3E}">
        <p14:creationId xmlns:p14="http://schemas.microsoft.com/office/powerpoint/2010/main" val="3931543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p:cNvSpPr>
          <p:nvPr/>
        </p:nvSpPr>
        <p:spPr bwMode="auto">
          <a:xfrm>
            <a:off x="4693536" y="2117609"/>
            <a:ext cx="2880000" cy="2700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8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32" name="矩形 31">
            <a:extLst>
              <a:ext uri="{FF2B5EF4-FFF2-40B4-BE49-F238E27FC236}">
                <a16:creationId xmlns:a16="http://schemas.microsoft.com/office/drawing/2014/main" id="{E2677342-9027-4ABC-8443-C8C6ECBE3586}"/>
              </a:ext>
            </a:extLst>
          </p:cNvPr>
          <p:cNvSpPr>
            <a:spLocks/>
          </p:cNvSpPr>
          <p:nvPr/>
        </p:nvSpPr>
        <p:spPr bwMode="auto">
          <a:xfrm rot="5400000">
            <a:off x="6271302" y="4410084"/>
            <a:ext cx="432000" cy="216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2" name="標題 1"/>
          <p:cNvSpPr>
            <a:spLocks noGrp="1"/>
          </p:cNvSpPr>
          <p:nvPr>
            <p:ph type="title"/>
          </p:nvPr>
        </p:nvSpPr>
        <p:spPr/>
        <p:txBody>
          <a:bodyPr/>
          <a:lstStyle/>
          <a:p>
            <a:r>
              <a:rPr lang="en-US" altLang="zh-TW" sz="4000" dirty="0"/>
              <a:t>PCB TOP</a:t>
            </a:r>
            <a:r>
              <a:rPr lang="en-US" altLang="zh-TW" dirty="0"/>
              <a:t> </a:t>
            </a:r>
            <a:endParaRPr lang="zh-TW" altLang="en-US" dirty="0"/>
          </a:p>
        </p:txBody>
      </p:sp>
      <p:sp>
        <p:nvSpPr>
          <p:cNvPr id="50" name="矩形 49">
            <a:extLst>
              <a:ext uri="{FF2B5EF4-FFF2-40B4-BE49-F238E27FC236}">
                <a16:creationId xmlns:a16="http://schemas.microsoft.com/office/drawing/2014/main" id="{617477A1-42DD-40BA-961F-76293AF729D4}"/>
              </a:ext>
            </a:extLst>
          </p:cNvPr>
          <p:cNvSpPr/>
          <p:nvPr/>
        </p:nvSpPr>
        <p:spPr bwMode="auto">
          <a:xfrm rot="16200000">
            <a:off x="6449407" y="2287422"/>
            <a:ext cx="990000" cy="6588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20" name="矩形 19"/>
          <p:cNvSpPr/>
          <p:nvPr/>
        </p:nvSpPr>
        <p:spPr>
          <a:xfrm>
            <a:off x="3130704" y="3499588"/>
            <a:ext cx="1399273" cy="369332"/>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dirty="0">
                <a:solidFill>
                  <a:srgbClr val="000000"/>
                </a:solidFill>
                <a:latin typeface="Arial" charset="0"/>
                <a:ea typeface="新細明體" pitchFamily="18" charset="-120"/>
              </a:rPr>
              <a:t>30</a:t>
            </a:r>
            <a:r>
              <a:rPr kumimoji="1" lang="en-US" altLang="zh-TW" sz="1800" b="0" i="0" u="none" strike="noStrike" kern="1200" cap="none" spc="0" normalizeH="0" baseline="0" noProof="0" dirty="0">
                <a:ln>
                  <a:noFill/>
                </a:ln>
                <a:solidFill>
                  <a:srgbClr val="000000"/>
                </a:solidFill>
                <a:effectLst/>
                <a:uLnTx/>
                <a:uFillTx/>
                <a:latin typeface="Arial" charset="0"/>
                <a:ea typeface="新細明體" pitchFamily="18" charset="-120"/>
                <a:cs typeface="+mn-cs"/>
              </a:rPr>
              <a:t>mm</a:t>
            </a: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
        <p:nvSpPr>
          <p:cNvPr id="43" name="矩形 42">
            <a:extLst>
              <a:ext uri="{FF2B5EF4-FFF2-40B4-BE49-F238E27FC236}">
                <a16:creationId xmlns:a16="http://schemas.microsoft.com/office/drawing/2014/main" id="{74A657F2-86F8-4FF5-A13E-4C53AD9B28D9}"/>
              </a:ext>
            </a:extLst>
          </p:cNvPr>
          <p:cNvSpPr/>
          <p:nvPr/>
        </p:nvSpPr>
        <p:spPr>
          <a:xfrm>
            <a:off x="6175914" y="4064590"/>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J102</a:t>
            </a:r>
          </a:p>
        </p:txBody>
      </p:sp>
      <p:sp>
        <p:nvSpPr>
          <p:cNvPr id="53" name="矩形 52">
            <a:extLst>
              <a:ext uri="{FF2B5EF4-FFF2-40B4-BE49-F238E27FC236}">
                <a16:creationId xmlns:a16="http://schemas.microsoft.com/office/drawing/2014/main" id="{05D109CB-CDE5-4C76-81BE-FC68CE9A937B}"/>
              </a:ext>
            </a:extLst>
          </p:cNvPr>
          <p:cNvSpPr/>
          <p:nvPr/>
        </p:nvSpPr>
        <p:spPr>
          <a:xfrm>
            <a:off x="6645558" y="2149881"/>
            <a:ext cx="614023"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U201</a:t>
            </a:r>
          </a:p>
        </p:txBody>
      </p:sp>
      <p:sp>
        <p:nvSpPr>
          <p:cNvPr id="45" name="矩形 44">
            <a:extLst>
              <a:ext uri="{FF2B5EF4-FFF2-40B4-BE49-F238E27FC236}">
                <a16:creationId xmlns:a16="http://schemas.microsoft.com/office/drawing/2014/main" id="{19A5CCEF-3F5B-4D6D-85EB-CD280B595DD5}"/>
              </a:ext>
            </a:extLst>
          </p:cNvPr>
          <p:cNvSpPr/>
          <p:nvPr/>
        </p:nvSpPr>
        <p:spPr bwMode="auto">
          <a:xfrm>
            <a:off x="5776628" y="4021704"/>
            <a:ext cx="198000" cy="180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46" name="矩形 45">
            <a:extLst>
              <a:ext uri="{FF2B5EF4-FFF2-40B4-BE49-F238E27FC236}">
                <a16:creationId xmlns:a16="http://schemas.microsoft.com/office/drawing/2014/main" id="{FAF50EB3-539E-455E-B4B6-244BDAC9B0DD}"/>
              </a:ext>
            </a:extLst>
          </p:cNvPr>
          <p:cNvSpPr/>
          <p:nvPr/>
        </p:nvSpPr>
        <p:spPr>
          <a:xfrm>
            <a:off x="5767181" y="3834488"/>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U101</a:t>
            </a:r>
          </a:p>
        </p:txBody>
      </p:sp>
      <p:sp>
        <p:nvSpPr>
          <p:cNvPr id="22" name="矩形 21">
            <a:extLst>
              <a:ext uri="{FF2B5EF4-FFF2-40B4-BE49-F238E27FC236}">
                <a16:creationId xmlns:a16="http://schemas.microsoft.com/office/drawing/2014/main" id="{96FA5328-477D-4B61-8354-E65575916A23}"/>
              </a:ext>
            </a:extLst>
          </p:cNvPr>
          <p:cNvSpPr/>
          <p:nvPr/>
        </p:nvSpPr>
        <p:spPr bwMode="auto">
          <a:xfrm>
            <a:off x="4975279" y="4294465"/>
            <a:ext cx="540000" cy="450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25" name="矩形 24">
            <a:extLst>
              <a:ext uri="{FF2B5EF4-FFF2-40B4-BE49-F238E27FC236}">
                <a16:creationId xmlns:a16="http://schemas.microsoft.com/office/drawing/2014/main" id="{9EBF5FEF-1A15-495A-AADD-C85DA9142E54}"/>
              </a:ext>
            </a:extLst>
          </p:cNvPr>
          <p:cNvSpPr/>
          <p:nvPr/>
        </p:nvSpPr>
        <p:spPr>
          <a:xfrm>
            <a:off x="4960712" y="4356633"/>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U301</a:t>
            </a:r>
          </a:p>
        </p:txBody>
      </p:sp>
      <p:cxnSp>
        <p:nvCxnSpPr>
          <p:cNvPr id="28" name="直線單箭頭接點 27">
            <a:extLst>
              <a:ext uri="{FF2B5EF4-FFF2-40B4-BE49-F238E27FC236}">
                <a16:creationId xmlns:a16="http://schemas.microsoft.com/office/drawing/2014/main" id="{A04754EA-4D9D-4FBF-B52B-63F22D68B652}"/>
              </a:ext>
            </a:extLst>
          </p:cNvPr>
          <p:cNvCxnSpPr>
            <a:cxnSpLocks/>
          </p:cNvCxnSpPr>
          <p:nvPr/>
        </p:nvCxnSpPr>
        <p:spPr bwMode="auto">
          <a:xfrm flipH="1" flipV="1">
            <a:off x="6570870" y="4795601"/>
            <a:ext cx="1839" cy="24636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30" name="文字方塊 29">
            <a:extLst>
              <a:ext uri="{FF2B5EF4-FFF2-40B4-BE49-F238E27FC236}">
                <a16:creationId xmlns:a16="http://schemas.microsoft.com/office/drawing/2014/main" id="{369554FF-A31A-485C-869B-D8CF3078047A}"/>
              </a:ext>
            </a:extLst>
          </p:cNvPr>
          <p:cNvSpPr txBox="1"/>
          <p:nvPr/>
        </p:nvSpPr>
        <p:spPr>
          <a:xfrm>
            <a:off x="6175914" y="4986004"/>
            <a:ext cx="86531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srgbClr val="000000"/>
                </a:solidFill>
                <a:effectLst/>
                <a:uLnTx/>
                <a:uFillTx/>
                <a:latin typeface="Arial"/>
                <a:ea typeface="微軟正黑體"/>
                <a:cs typeface="+mn-cs"/>
              </a:rPr>
              <a:t>VBAT</a:t>
            </a:r>
            <a:endParaRPr kumimoji="0" lang="zh-TW" altLang="en-US" sz="1800" b="0" i="0" u="none" strike="noStrike" kern="1200" cap="none" spc="0" normalizeH="0" baseline="0" noProof="0" dirty="0">
              <a:ln>
                <a:noFill/>
              </a:ln>
              <a:solidFill>
                <a:srgbClr val="000000"/>
              </a:solidFill>
              <a:effectLst/>
              <a:uLnTx/>
              <a:uFillTx/>
              <a:latin typeface="Arial"/>
              <a:ea typeface="微軟正黑體"/>
              <a:cs typeface="+mn-cs"/>
            </a:endParaRPr>
          </a:p>
        </p:txBody>
      </p:sp>
      <p:cxnSp>
        <p:nvCxnSpPr>
          <p:cNvPr id="31" name="直線單箭頭接點 30">
            <a:extLst>
              <a:ext uri="{FF2B5EF4-FFF2-40B4-BE49-F238E27FC236}">
                <a16:creationId xmlns:a16="http://schemas.microsoft.com/office/drawing/2014/main" id="{FD5D3385-79AC-4D02-AE15-BEB7A7615D2C}"/>
              </a:ext>
            </a:extLst>
          </p:cNvPr>
          <p:cNvCxnSpPr>
            <a:cxnSpLocks/>
          </p:cNvCxnSpPr>
          <p:nvPr/>
        </p:nvCxnSpPr>
        <p:spPr bwMode="auto">
          <a:xfrm flipH="1" flipV="1">
            <a:off x="7518231" y="4824998"/>
            <a:ext cx="291362" cy="260937"/>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0" name="直線單箭頭接點 39">
            <a:extLst>
              <a:ext uri="{FF2B5EF4-FFF2-40B4-BE49-F238E27FC236}">
                <a16:creationId xmlns:a16="http://schemas.microsoft.com/office/drawing/2014/main" id="{AFBF9164-4B83-4FDE-AC82-43F41E0C694E}"/>
              </a:ext>
            </a:extLst>
          </p:cNvPr>
          <p:cNvCxnSpPr>
            <a:cxnSpLocks/>
          </p:cNvCxnSpPr>
          <p:nvPr/>
        </p:nvCxnSpPr>
        <p:spPr bwMode="auto">
          <a:xfrm>
            <a:off x="5592833" y="4034521"/>
            <a:ext cx="168467" cy="31982"/>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9" name="直線單箭頭接點 48">
            <a:extLst>
              <a:ext uri="{FF2B5EF4-FFF2-40B4-BE49-F238E27FC236}">
                <a16:creationId xmlns:a16="http://schemas.microsoft.com/office/drawing/2014/main" id="{07D8C567-E5E7-498D-B0DB-93DF60309E02}"/>
              </a:ext>
            </a:extLst>
          </p:cNvPr>
          <p:cNvCxnSpPr>
            <a:cxnSpLocks/>
          </p:cNvCxnSpPr>
          <p:nvPr/>
        </p:nvCxnSpPr>
        <p:spPr bwMode="auto">
          <a:xfrm flipH="1">
            <a:off x="7399303" y="2457955"/>
            <a:ext cx="373826" cy="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51" name="文字方塊 50">
            <a:extLst>
              <a:ext uri="{FF2B5EF4-FFF2-40B4-BE49-F238E27FC236}">
                <a16:creationId xmlns:a16="http://schemas.microsoft.com/office/drawing/2014/main" id="{D64B44B0-6E0C-4859-8CE0-AB3B8B37DE47}"/>
              </a:ext>
            </a:extLst>
          </p:cNvPr>
          <p:cNvSpPr txBox="1"/>
          <p:nvPr/>
        </p:nvSpPr>
        <p:spPr>
          <a:xfrm>
            <a:off x="7736209" y="2296186"/>
            <a:ext cx="220854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srgbClr val="000000"/>
                </a:solidFill>
                <a:effectLst/>
                <a:uLnTx/>
                <a:uFillTx/>
                <a:latin typeface="Arial"/>
                <a:ea typeface="微軟正黑體"/>
                <a:cs typeface="+mn-cs"/>
              </a:rPr>
              <a:t>STM32WB5MMG</a:t>
            </a:r>
            <a:endParaRPr kumimoji="0" lang="zh-TW" altLang="en-US" sz="1800" b="0" i="0" u="none" strike="noStrike" kern="1200" cap="none" spc="0" normalizeH="0" baseline="0" noProof="0" dirty="0">
              <a:ln>
                <a:noFill/>
              </a:ln>
              <a:solidFill>
                <a:srgbClr val="000000"/>
              </a:solidFill>
              <a:effectLst/>
              <a:uLnTx/>
              <a:uFillTx/>
              <a:latin typeface="Arial"/>
              <a:ea typeface="微軟正黑體"/>
              <a:cs typeface="+mn-cs"/>
            </a:endParaRPr>
          </a:p>
        </p:txBody>
      </p:sp>
      <p:cxnSp>
        <p:nvCxnSpPr>
          <p:cNvPr id="55" name="直線單箭頭接點 54">
            <a:extLst>
              <a:ext uri="{FF2B5EF4-FFF2-40B4-BE49-F238E27FC236}">
                <a16:creationId xmlns:a16="http://schemas.microsoft.com/office/drawing/2014/main" id="{67C8A9D9-E62B-4142-B75C-739D57ADFDDC}"/>
              </a:ext>
            </a:extLst>
          </p:cNvPr>
          <p:cNvCxnSpPr>
            <a:cxnSpLocks/>
            <a:endCxn id="22" idx="2"/>
          </p:cNvCxnSpPr>
          <p:nvPr/>
        </p:nvCxnSpPr>
        <p:spPr bwMode="auto">
          <a:xfrm flipV="1">
            <a:off x="5245279" y="4744465"/>
            <a:ext cx="0" cy="30341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56" name="文字方塊 55">
            <a:extLst>
              <a:ext uri="{FF2B5EF4-FFF2-40B4-BE49-F238E27FC236}">
                <a16:creationId xmlns:a16="http://schemas.microsoft.com/office/drawing/2014/main" id="{AD1193DB-3918-4A00-8282-297A462558B8}"/>
              </a:ext>
            </a:extLst>
          </p:cNvPr>
          <p:cNvSpPr txBox="1"/>
          <p:nvPr/>
        </p:nvSpPr>
        <p:spPr>
          <a:xfrm>
            <a:off x="4263742" y="5041967"/>
            <a:ext cx="167444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srgbClr val="000000"/>
                </a:solidFill>
                <a:effectLst/>
                <a:uLnTx/>
                <a:uFillTx/>
                <a:latin typeface="Arial"/>
                <a:ea typeface="微軟正黑體"/>
                <a:cs typeface="+mn-cs"/>
              </a:rPr>
              <a:t>LSM6DSMTR</a:t>
            </a:r>
            <a:endParaRPr kumimoji="0" lang="zh-TW" altLang="en-US" sz="1800" b="0" i="0" u="none" strike="noStrike" kern="1200" cap="none" spc="0" normalizeH="0" baseline="0" noProof="0" dirty="0">
              <a:ln>
                <a:noFill/>
              </a:ln>
              <a:solidFill>
                <a:srgbClr val="000000"/>
              </a:solidFill>
              <a:effectLst/>
              <a:uLnTx/>
              <a:uFillTx/>
              <a:latin typeface="Arial"/>
              <a:ea typeface="微軟正黑體"/>
              <a:cs typeface="+mn-cs"/>
            </a:endParaRPr>
          </a:p>
        </p:txBody>
      </p:sp>
      <p:sp>
        <p:nvSpPr>
          <p:cNvPr id="65" name="矩形 64">
            <a:extLst>
              <a:ext uri="{FF2B5EF4-FFF2-40B4-BE49-F238E27FC236}">
                <a16:creationId xmlns:a16="http://schemas.microsoft.com/office/drawing/2014/main" id="{ABEF6D7D-ACAC-4D03-A8C2-A8F5DEC9CE3A}"/>
              </a:ext>
            </a:extLst>
          </p:cNvPr>
          <p:cNvSpPr/>
          <p:nvPr/>
        </p:nvSpPr>
        <p:spPr bwMode="auto">
          <a:xfrm>
            <a:off x="5303391" y="2488065"/>
            <a:ext cx="1080000" cy="1080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66" name="矩形 65">
            <a:extLst>
              <a:ext uri="{FF2B5EF4-FFF2-40B4-BE49-F238E27FC236}">
                <a16:creationId xmlns:a16="http://schemas.microsoft.com/office/drawing/2014/main" id="{6D29B7B8-9BC4-4C5B-A5F9-5A31973D8B34}"/>
              </a:ext>
            </a:extLst>
          </p:cNvPr>
          <p:cNvSpPr/>
          <p:nvPr/>
        </p:nvSpPr>
        <p:spPr>
          <a:xfrm>
            <a:off x="5573231" y="2626581"/>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U302</a:t>
            </a:r>
          </a:p>
        </p:txBody>
      </p:sp>
      <p:cxnSp>
        <p:nvCxnSpPr>
          <p:cNvPr id="67" name="直線單箭頭接點 66">
            <a:extLst>
              <a:ext uri="{FF2B5EF4-FFF2-40B4-BE49-F238E27FC236}">
                <a16:creationId xmlns:a16="http://schemas.microsoft.com/office/drawing/2014/main" id="{007EB8E0-583F-48AC-91E3-8654F61DF050}"/>
              </a:ext>
            </a:extLst>
          </p:cNvPr>
          <p:cNvCxnSpPr>
            <a:cxnSpLocks/>
          </p:cNvCxnSpPr>
          <p:nvPr/>
        </p:nvCxnSpPr>
        <p:spPr bwMode="auto">
          <a:xfrm>
            <a:off x="5391919" y="1732746"/>
            <a:ext cx="40129" cy="69367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70" name="文字方塊 69">
            <a:extLst>
              <a:ext uri="{FF2B5EF4-FFF2-40B4-BE49-F238E27FC236}">
                <a16:creationId xmlns:a16="http://schemas.microsoft.com/office/drawing/2014/main" id="{2291D2F9-80B0-40A1-BC9B-FBAB045B3D38}"/>
              </a:ext>
            </a:extLst>
          </p:cNvPr>
          <p:cNvSpPr txBox="1"/>
          <p:nvPr/>
        </p:nvSpPr>
        <p:spPr>
          <a:xfrm>
            <a:off x="4495215" y="1352105"/>
            <a:ext cx="215860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dirty="0"/>
              <a:t>ADS1299-4PAGR</a:t>
            </a:r>
            <a:endParaRPr kumimoji="0" lang="zh-TW" altLang="en-US" sz="1800" b="0" i="0" u="none" strike="noStrike" kern="1200" cap="none" spc="0" normalizeH="0" baseline="0" noProof="0" dirty="0">
              <a:ln>
                <a:noFill/>
              </a:ln>
              <a:solidFill>
                <a:srgbClr val="000000"/>
              </a:solidFill>
              <a:effectLst/>
              <a:uLnTx/>
              <a:uFillTx/>
              <a:latin typeface="Arial"/>
              <a:ea typeface="微軟正黑體"/>
              <a:cs typeface="+mn-cs"/>
            </a:endParaRPr>
          </a:p>
        </p:txBody>
      </p:sp>
      <p:sp>
        <p:nvSpPr>
          <p:cNvPr id="85" name="矩形 84">
            <a:extLst>
              <a:ext uri="{FF2B5EF4-FFF2-40B4-BE49-F238E27FC236}">
                <a16:creationId xmlns:a16="http://schemas.microsoft.com/office/drawing/2014/main" id="{1B3379EA-6B1B-4EF7-B269-9B395093885E}"/>
              </a:ext>
            </a:extLst>
          </p:cNvPr>
          <p:cNvSpPr>
            <a:spLocks/>
          </p:cNvSpPr>
          <p:nvPr/>
        </p:nvSpPr>
        <p:spPr bwMode="auto">
          <a:xfrm rot="5400000">
            <a:off x="3793709" y="3283980"/>
            <a:ext cx="2102400" cy="216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86" name="矩形 85">
            <a:extLst>
              <a:ext uri="{FF2B5EF4-FFF2-40B4-BE49-F238E27FC236}">
                <a16:creationId xmlns:a16="http://schemas.microsoft.com/office/drawing/2014/main" id="{2A1C8BEA-FA05-4206-8FD4-DEFA97775C70}"/>
              </a:ext>
            </a:extLst>
          </p:cNvPr>
          <p:cNvSpPr/>
          <p:nvPr/>
        </p:nvSpPr>
        <p:spPr>
          <a:xfrm>
            <a:off x="4576982" y="2144285"/>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J401</a:t>
            </a:r>
          </a:p>
        </p:txBody>
      </p:sp>
      <p:sp>
        <p:nvSpPr>
          <p:cNvPr id="89" name="矩形 88">
            <a:extLst>
              <a:ext uri="{FF2B5EF4-FFF2-40B4-BE49-F238E27FC236}">
                <a16:creationId xmlns:a16="http://schemas.microsoft.com/office/drawing/2014/main" id="{72A0001B-7444-4EDA-97C0-D534FF7FC3C1}"/>
              </a:ext>
            </a:extLst>
          </p:cNvPr>
          <p:cNvSpPr/>
          <p:nvPr/>
        </p:nvSpPr>
        <p:spPr bwMode="auto">
          <a:xfrm rot="16200000">
            <a:off x="6721087" y="3319981"/>
            <a:ext cx="180000" cy="144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90" name="矩形 89">
            <a:extLst>
              <a:ext uri="{FF2B5EF4-FFF2-40B4-BE49-F238E27FC236}">
                <a16:creationId xmlns:a16="http://schemas.microsoft.com/office/drawing/2014/main" id="{9450FC06-D920-46E2-B9F8-6CEBA6812F65}"/>
              </a:ext>
            </a:extLst>
          </p:cNvPr>
          <p:cNvSpPr/>
          <p:nvPr/>
        </p:nvSpPr>
        <p:spPr>
          <a:xfrm>
            <a:off x="6484451" y="3059910"/>
            <a:ext cx="807886"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dirty="0"/>
              <a:t>OSC301</a:t>
            </a:r>
            <a:endPar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endParaRPr>
          </a:p>
        </p:txBody>
      </p:sp>
      <p:cxnSp>
        <p:nvCxnSpPr>
          <p:cNvPr id="91" name="直線單箭頭接點 90">
            <a:extLst>
              <a:ext uri="{FF2B5EF4-FFF2-40B4-BE49-F238E27FC236}">
                <a16:creationId xmlns:a16="http://schemas.microsoft.com/office/drawing/2014/main" id="{1F38069F-F28F-4712-86EC-99D64516ACA8}"/>
              </a:ext>
            </a:extLst>
          </p:cNvPr>
          <p:cNvCxnSpPr>
            <a:cxnSpLocks/>
          </p:cNvCxnSpPr>
          <p:nvPr/>
        </p:nvCxnSpPr>
        <p:spPr bwMode="auto">
          <a:xfrm flipV="1">
            <a:off x="6576781" y="3495797"/>
            <a:ext cx="160355" cy="12812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92" name="文字方塊 91">
            <a:extLst>
              <a:ext uri="{FF2B5EF4-FFF2-40B4-BE49-F238E27FC236}">
                <a16:creationId xmlns:a16="http://schemas.microsoft.com/office/drawing/2014/main" id="{7B2751D7-6935-4ABB-9AF9-E389E2A4E2F2}"/>
              </a:ext>
            </a:extLst>
          </p:cNvPr>
          <p:cNvSpPr txBox="1"/>
          <p:nvPr/>
        </p:nvSpPr>
        <p:spPr>
          <a:xfrm>
            <a:off x="5441557" y="3547375"/>
            <a:ext cx="1804359" cy="25391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050" b="0" i="0" u="none" strike="noStrike" kern="1200" cap="none" spc="0" normalizeH="0" baseline="0" noProof="0" dirty="0">
                <a:ln>
                  <a:noFill/>
                </a:ln>
                <a:solidFill>
                  <a:srgbClr val="000000"/>
                </a:solidFill>
                <a:effectLst/>
                <a:uLnTx/>
                <a:uFillTx/>
                <a:latin typeface="Arial"/>
                <a:ea typeface="微軟正黑體"/>
                <a:cs typeface="+mn-cs"/>
              </a:rPr>
              <a:t>KC2016K2.04800C1GE00</a:t>
            </a:r>
            <a:endParaRPr kumimoji="0" lang="zh-TW" altLang="en-US" sz="1050" b="0" i="0" u="none" strike="noStrike" kern="1200" cap="none" spc="0" normalizeH="0" baseline="0" noProof="0" dirty="0">
              <a:ln>
                <a:noFill/>
              </a:ln>
              <a:solidFill>
                <a:srgbClr val="000000"/>
              </a:solidFill>
              <a:effectLst/>
              <a:uLnTx/>
              <a:uFillTx/>
              <a:latin typeface="Arial"/>
              <a:ea typeface="微軟正黑體"/>
              <a:cs typeface="+mn-cs"/>
            </a:endParaRPr>
          </a:p>
        </p:txBody>
      </p:sp>
      <p:sp>
        <p:nvSpPr>
          <p:cNvPr id="93" name="矩形 92">
            <a:extLst>
              <a:ext uri="{FF2B5EF4-FFF2-40B4-BE49-F238E27FC236}">
                <a16:creationId xmlns:a16="http://schemas.microsoft.com/office/drawing/2014/main" id="{37262DAB-CA9F-4B7B-A63F-9EB797EC52D5}"/>
              </a:ext>
            </a:extLst>
          </p:cNvPr>
          <p:cNvSpPr/>
          <p:nvPr/>
        </p:nvSpPr>
        <p:spPr bwMode="auto">
          <a:xfrm>
            <a:off x="6695035" y="3812879"/>
            <a:ext cx="90000" cy="90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94" name="矩形 93">
            <a:extLst>
              <a:ext uri="{FF2B5EF4-FFF2-40B4-BE49-F238E27FC236}">
                <a16:creationId xmlns:a16="http://schemas.microsoft.com/office/drawing/2014/main" id="{ABFC1DD3-8317-42AF-A0EF-65ACF042B9D0}"/>
              </a:ext>
            </a:extLst>
          </p:cNvPr>
          <p:cNvSpPr/>
          <p:nvPr/>
        </p:nvSpPr>
        <p:spPr>
          <a:xfrm>
            <a:off x="6491298" y="3625880"/>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U102</a:t>
            </a:r>
          </a:p>
        </p:txBody>
      </p:sp>
      <p:sp>
        <p:nvSpPr>
          <p:cNvPr id="44" name="文字方塊 43">
            <a:extLst>
              <a:ext uri="{FF2B5EF4-FFF2-40B4-BE49-F238E27FC236}">
                <a16:creationId xmlns:a16="http://schemas.microsoft.com/office/drawing/2014/main" id="{339714AA-B4F5-4E6D-95BC-A1172AE42B62}"/>
              </a:ext>
            </a:extLst>
          </p:cNvPr>
          <p:cNvSpPr txBox="1"/>
          <p:nvPr/>
        </p:nvSpPr>
        <p:spPr>
          <a:xfrm>
            <a:off x="5013279" y="3800966"/>
            <a:ext cx="856556"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100" b="0" i="0" u="none" strike="noStrike" kern="1200" cap="none" spc="0" normalizeH="0" baseline="0" noProof="0" dirty="0">
                <a:ln>
                  <a:noFill/>
                </a:ln>
                <a:solidFill>
                  <a:srgbClr val="000000"/>
                </a:solidFill>
                <a:effectLst/>
                <a:uLnTx/>
                <a:uFillTx/>
                <a:latin typeface="Arial"/>
                <a:ea typeface="微軟正黑體"/>
                <a:cs typeface="+mn-cs"/>
              </a:rPr>
              <a:t>BQ25185</a:t>
            </a:r>
            <a:endParaRPr kumimoji="0" lang="zh-TW" altLang="en-US" sz="1100" b="0" i="0" u="none" strike="noStrike" kern="1200" cap="none" spc="0" normalizeH="0" baseline="0" noProof="0" dirty="0">
              <a:ln>
                <a:noFill/>
              </a:ln>
              <a:solidFill>
                <a:srgbClr val="000000"/>
              </a:solidFill>
              <a:effectLst/>
              <a:uLnTx/>
              <a:uFillTx/>
              <a:latin typeface="Arial"/>
              <a:ea typeface="微軟正黑體"/>
              <a:cs typeface="+mn-cs"/>
            </a:endParaRPr>
          </a:p>
        </p:txBody>
      </p:sp>
      <p:cxnSp>
        <p:nvCxnSpPr>
          <p:cNvPr id="72" name="直線單箭頭接點 71">
            <a:extLst>
              <a:ext uri="{FF2B5EF4-FFF2-40B4-BE49-F238E27FC236}">
                <a16:creationId xmlns:a16="http://schemas.microsoft.com/office/drawing/2014/main" id="{D2B3B5A7-8DAE-4C28-A4DC-717D6A4FCE33}"/>
              </a:ext>
            </a:extLst>
          </p:cNvPr>
          <p:cNvCxnSpPr>
            <a:cxnSpLocks/>
          </p:cNvCxnSpPr>
          <p:nvPr/>
        </p:nvCxnSpPr>
        <p:spPr bwMode="auto">
          <a:xfrm flipH="1">
            <a:off x="4462609" y="2079441"/>
            <a:ext cx="1" cy="2692836"/>
          </a:xfrm>
          <a:prstGeom prst="straightConnector1">
            <a:avLst/>
          </a:prstGeom>
          <a:solidFill>
            <a:schemeClr val="accent1"/>
          </a:solidFill>
          <a:ln w="9525" cap="flat" cmpd="sng" algn="ctr">
            <a:solidFill>
              <a:schemeClr val="tx1"/>
            </a:solidFill>
            <a:prstDash val="solid"/>
            <a:round/>
            <a:headEnd type="triangle"/>
            <a:tailEnd type="triangle"/>
          </a:ln>
          <a:effectLst/>
        </p:spPr>
      </p:cxnSp>
      <p:sp>
        <p:nvSpPr>
          <p:cNvPr id="57" name="矩形 56">
            <a:extLst>
              <a:ext uri="{FF2B5EF4-FFF2-40B4-BE49-F238E27FC236}">
                <a16:creationId xmlns:a16="http://schemas.microsoft.com/office/drawing/2014/main" id="{E838285E-C14C-41A6-AB15-15C037FDB7F5}"/>
              </a:ext>
            </a:extLst>
          </p:cNvPr>
          <p:cNvSpPr>
            <a:spLocks/>
          </p:cNvSpPr>
          <p:nvPr/>
        </p:nvSpPr>
        <p:spPr bwMode="auto">
          <a:xfrm rot="5400000">
            <a:off x="6655122" y="3952984"/>
            <a:ext cx="849600" cy="8064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cxnSp>
        <p:nvCxnSpPr>
          <p:cNvPr id="73" name="直線單箭頭接點 72">
            <a:extLst>
              <a:ext uri="{FF2B5EF4-FFF2-40B4-BE49-F238E27FC236}">
                <a16:creationId xmlns:a16="http://schemas.microsoft.com/office/drawing/2014/main" id="{985D8753-C113-4CDA-919A-FE4927BCB2B7}"/>
              </a:ext>
            </a:extLst>
          </p:cNvPr>
          <p:cNvCxnSpPr>
            <a:cxnSpLocks/>
          </p:cNvCxnSpPr>
          <p:nvPr/>
        </p:nvCxnSpPr>
        <p:spPr bwMode="auto">
          <a:xfrm flipV="1">
            <a:off x="4631557" y="1990557"/>
            <a:ext cx="2904443" cy="8403"/>
          </a:xfrm>
          <a:prstGeom prst="straightConnector1">
            <a:avLst/>
          </a:prstGeom>
          <a:solidFill>
            <a:schemeClr val="accent1"/>
          </a:solidFill>
          <a:ln w="9525" cap="flat" cmpd="sng" algn="ctr">
            <a:solidFill>
              <a:schemeClr val="tx1"/>
            </a:solidFill>
            <a:prstDash val="solid"/>
            <a:round/>
            <a:headEnd type="triangle"/>
            <a:tailEnd type="triangle"/>
          </a:ln>
          <a:effectLst/>
        </p:spPr>
      </p:cxnSp>
      <p:sp>
        <p:nvSpPr>
          <p:cNvPr id="54" name="矩形 53">
            <a:extLst>
              <a:ext uri="{FF2B5EF4-FFF2-40B4-BE49-F238E27FC236}">
                <a16:creationId xmlns:a16="http://schemas.microsoft.com/office/drawing/2014/main" id="{11818240-AFC4-4213-9E1F-D6C157E81B90}"/>
              </a:ext>
            </a:extLst>
          </p:cNvPr>
          <p:cNvSpPr/>
          <p:nvPr/>
        </p:nvSpPr>
        <p:spPr>
          <a:xfrm>
            <a:off x="5384141" y="1642529"/>
            <a:ext cx="1399273" cy="369332"/>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dirty="0">
                <a:solidFill>
                  <a:srgbClr val="000000"/>
                </a:solidFill>
                <a:latin typeface="Arial" charset="0"/>
                <a:ea typeface="新細明體" pitchFamily="18" charset="-120"/>
              </a:rPr>
              <a:t>36</a:t>
            </a:r>
            <a:r>
              <a:rPr kumimoji="1" lang="en-US" altLang="zh-TW" sz="1800" b="0" i="0" u="none" strike="noStrike" kern="1200" cap="none" spc="0" normalizeH="0" baseline="0" noProof="0" dirty="0">
                <a:ln>
                  <a:noFill/>
                </a:ln>
                <a:solidFill>
                  <a:srgbClr val="000000"/>
                </a:solidFill>
                <a:effectLst/>
                <a:uLnTx/>
                <a:uFillTx/>
                <a:latin typeface="Arial" charset="0"/>
                <a:ea typeface="新細明體" pitchFamily="18" charset="-120"/>
                <a:cs typeface="+mn-cs"/>
              </a:rPr>
              <a:t>mm</a:t>
            </a: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
        <p:nvSpPr>
          <p:cNvPr id="33" name="矩形 32">
            <a:extLst>
              <a:ext uri="{FF2B5EF4-FFF2-40B4-BE49-F238E27FC236}">
                <a16:creationId xmlns:a16="http://schemas.microsoft.com/office/drawing/2014/main" id="{760FBE41-34B8-49A7-9C61-AB4692024CB0}"/>
              </a:ext>
            </a:extLst>
          </p:cNvPr>
          <p:cNvSpPr/>
          <p:nvPr/>
        </p:nvSpPr>
        <p:spPr>
          <a:xfrm>
            <a:off x="6748877" y="4061120"/>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J101</a:t>
            </a:r>
          </a:p>
        </p:txBody>
      </p:sp>
      <p:sp>
        <p:nvSpPr>
          <p:cNvPr id="63" name="文字方塊 62">
            <a:extLst>
              <a:ext uri="{FF2B5EF4-FFF2-40B4-BE49-F238E27FC236}">
                <a16:creationId xmlns:a16="http://schemas.microsoft.com/office/drawing/2014/main" id="{44AFF593-2E15-4493-A2FB-020B6DF552FB}"/>
              </a:ext>
            </a:extLst>
          </p:cNvPr>
          <p:cNvSpPr txBox="1"/>
          <p:nvPr/>
        </p:nvSpPr>
        <p:spPr>
          <a:xfrm>
            <a:off x="7031114" y="5077228"/>
            <a:ext cx="2207741" cy="369332"/>
          </a:xfrm>
          <a:prstGeom prst="rect">
            <a:avLst/>
          </a:prstGeom>
          <a:noFill/>
        </p:spPr>
        <p:txBody>
          <a:bodyPr wrap="square">
            <a:spAutoFit/>
          </a:bodyPr>
          <a:lstStyle/>
          <a:p>
            <a:r>
              <a:rPr lang="en-US" altLang="zh-TW" dirty="0"/>
              <a:t>USB TYPE C</a:t>
            </a:r>
            <a:endParaRPr lang="zh-TW" altLang="en-US" dirty="0"/>
          </a:p>
        </p:txBody>
      </p:sp>
      <p:sp>
        <p:nvSpPr>
          <p:cNvPr id="87" name="矩形 86">
            <a:extLst>
              <a:ext uri="{FF2B5EF4-FFF2-40B4-BE49-F238E27FC236}">
                <a16:creationId xmlns:a16="http://schemas.microsoft.com/office/drawing/2014/main" id="{4049EAA7-0D87-4414-9D1C-434BADAC2F60}"/>
              </a:ext>
            </a:extLst>
          </p:cNvPr>
          <p:cNvSpPr/>
          <p:nvPr/>
        </p:nvSpPr>
        <p:spPr>
          <a:xfrm>
            <a:off x="7763036" y="2682176"/>
            <a:ext cx="72273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DGND</a:t>
            </a:r>
          </a:p>
        </p:txBody>
      </p:sp>
      <p:sp>
        <p:nvSpPr>
          <p:cNvPr id="88" name="矩形 87">
            <a:extLst>
              <a:ext uri="{FF2B5EF4-FFF2-40B4-BE49-F238E27FC236}">
                <a16:creationId xmlns:a16="http://schemas.microsoft.com/office/drawing/2014/main" id="{6F5F21F7-77F1-486F-84F0-199921B8E49F}"/>
              </a:ext>
            </a:extLst>
          </p:cNvPr>
          <p:cNvSpPr/>
          <p:nvPr/>
        </p:nvSpPr>
        <p:spPr>
          <a:xfrm>
            <a:off x="7557758" y="3435390"/>
            <a:ext cx="937605"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dirty="0">
                <a:solidFill>
                  <a:srgbClr val="000000"/>
                </a:solidFill>
                <a:latin typeface="Arial"/>
                <a:ea typeface="微軟正黑體"/>
              </a:rPr>
              <a:t>T_SWCLK</a:t>
            </a:r>
            <a:endPar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endParaRPr>
          </a:p>
        </p:txBody>
      </p:sp>
      <p:sp>
        <p:nvSpPr>
          <p:cNvPr id="99" name="橢圓 98">
            <a:extLst>
              <a:ext uri="{FF2B5EF4-FFF2-40B4-BE49-F238E27FC236}">
                <a16:creationId xmlns:a16="http://schemas.microsoft.com/office/drawing/2014/main" id="{EEF6556C-E923-4137-BDBE-BEFD8ECB0774}"/>
              </a:ext>
            </a:extLst>
          </p:cNvPr>
          <p:cNvSpPr/>
          <p:nvPr/>
        </p:nvSpPr>
        <p:spPr bwMode="auto">
          <a:xfrm rot="16200000">
            <a:off x="7343132" y="2712910"/>
            <a:ext cx="180000" cy="180000"/>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
        <p:nvSpPr>
          <p:cNvPr id="101" name="矩形 100">
            <a:extLst>
              <a:ext uri="{FF2B5EF4-FFF2-40B4-BE49-F238E27FC236}">
                <a16:creationId xmlns:a16="http://schemas.microsoft.com/office/drawing/2014/main" id="{A587D612-3C08-4B61-A403-345A84F18E0C}"/>
              </a:ext>
            </a:extLst>
          </p:cNvPr>
          <p:cNvSpPr/>
          <p:nvPr/>
        </p:nvSpPr>
        <p:spPr>
          <a:xfrm>
            <a:off x="8329093" y="3051558"/>
            <a:ext cx="66170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TP221</a:t>
            </a:r>
          </a:p>
        </p:txBody>
      </p:sp>
      <p:sp>
        <p:nvSpPr>
          <p:cNvPr id="102" name="矩形 101">
            <a:extLst>
              <a:ext uri="{FF2B5EF4-FFF2-40B4-BE49-F238E27FC236}">
                <a16:creationId xmlns:a16="http://schemas.microsoft.com/office/drawing/2014/main" id="{D6182618-CE97-4F48-8CCA-49A1FEC702D9}"/>
              </a:ext>
            </a:extLst>
          </p:cNvPr>
          <p:cNvSpPr/>
          <p:nvPr/>
        </p:nvSpPr>
        <p:spPr>
          <a:xfrm>
            <a:off x="7710165" y="3046579"/>
            <a:ext cx="769938"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dirty="0">
                <a:solidFill>
                  <a:srgbClr val="000000"/>
                </a:solidFill>
                <a:latin typeface="Arial"/>
                <a:ea typeface="微軟正黑體"/>
              </a:rPr>
              <a:t>T_SWO</a:t>
            </a:r>
            <a:endPar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endParaRPr>
          </a:p>
        </p:txBody>
      </p:sp>
      <p:sp>
        <p:nvSpPr>
          <p:cNvPr id="103" name="矩形 102">
            <a:extLst>
              <a:ext uri="{FF2B5EF4-FFF2-40B4-BE49-F238E27FC236}">
                <a16:creationId xmlns:a16="http://schemas.microsoft.com/office/drawing/2014/main" id="{537DF6A7-F19A-478E-B92D-70CD8A50CBD1}"/>
              </a:ext>
            </a:extLst>
          </p:cNvPr>
          <p:cNvSpPr/>
          <p:nvPr/>
        </p:nvSpPr>
        <p:spPr>
          <a:xfrm>
            <a:off x="8329092" y="2691118"/>
            <a:ext cx="66170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TP223</a:t>
            </a:r>
          </a:p>
        </p:txBody>
      </p:sp>
      <p:sp>
        <p:nvSpPr>
          <p:cNvPr id="107" name="矩形 106">
            <a:extLst>
              <a:ext uri="{FF2B5EF4-FFF2-40B4-BE49-F238E27FC236}">
                <a16:creationId xmlns:a16="http://schemas.microsoft.com/office/drawing/2014/main" id="{0B333553-BC66-41A3-B81A-15EB848A7164}"/>
              </a:ext>
            </a:extLst>
          </p:cNvPr>
          <p:cNvSpPr/>
          <p:nvPr/>
        </p:nvSpPr>
        <p:spPr>
          <a:xfrm>
            <a:off x="8327142" y="2846543"/>
            <a:ext cx="66170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TP218</a:t>
            </a:r>
          </a:p>
        </p:txBody>
      </p:sp>
      <p:sp>
        <p:nvSpPr>
          <p:cNvPr id="108" name="矩形 107">
            <a:extLst>
              <a:ext uri="{FF2B5EF4-FFF2-40B4-BE49-F238E27FC236}">
                <a16:creationId xmlns:a16="http://schemas.microsoft.com/office/drawing/2014/main" id="{81927F6A-2663-44E3-AF90-813CE159B9DC}"/>
              </a:ext>
            </a:extLst>
          </p:cNvPr>
          <p:cNvSpPr/>
          <p:nvPr/>
        </p:nvSpPr>
        <p:spPr>
          <a:xfrm>
            <a:off x="7738103" y="2855963"/>
            <a:ext cx="72273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JTRST</a:t>
            </a:r>
          </a:p>
        </p:txBody>
      </p:sp>
      <p:sp>
        <p:nvSpPr>
          <p:cNvPr id="109" name="矩形 108">
            <a:extLst>
              <a:ext uri="{FF2B5EF4-FFF2-40B4-BE49-F238E27FC236}">
                <a16:creationId xmlns:a16="http://schemas.microsoft.com/office/drawing/2014/main" id="{9774373F-62D3-4803-8088-CECEE89BA2BD}"/>
              </a:ext>
            </a:extLst>
          </p:cNvPr>
          <p:cNvSpPr/>
          <p:nvPr/>
        </p:nvSpPr>
        <p:spPr>
          <a:xfrm>
            <a:off x="8325725" y="3237195"/>
            <a:ext cx="66170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TP219</a:t>
            </a:r>
          </a:p>
        </p:txBody>
      </p:sp>
      <p:sp>
        <p:nvSpPr>
          <p:cNvPr id="110" name="矩形 109">
            <a:extLst>
              <a:ext uri="{FF2B5EF4-FFF2-40B4-BE49-F238E27FC236}">
                <a16:creationId xmlns:a16="http://schemas.microsoft.com/office/drawing/2014/main" id="{E33DB0CE-30D4-4357-8B4F-8945B2664583}"/>
              </a:ext>
            </a:extLst>
          </p:cNvPr>
          <p:cNvSpPr/>
          <p:nvPr/>
        </p:nvSpPr>
        <p:spPr>
          <a:xfrm>
            <a:off x="8323774" y="3430411"/>
            <a:ext cx="66170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TP220</a:t>
            </a:r>
          </a:p>
        </p:txBody>
      </p:sp>
      <p:sp>
        <p:nvSpPr>
          <p:cNvPr id="111" name="矩形 110">
            <a:extLst>
              <a:ext uri="{FF2B5EF4-FFF2-40B4-BE49-F238E27FC236}">
                <a16:creationId xmlns:a16="http://schemas.microsoft.com/office/drawing/2014/main" id="{FE91380E-5651-433E-8EB1-D5272103C93E}"/>
              </a:ext>
            </a:extLst>
          </p:cNvPr>
          <p:cNvSpPr/>
          <p:nvPr/>
        </p:nvSpPr>
        <p:spPr>
          <a:xfrm>
            <a:off x="7568785" y="3237195"/>
            <a:ext cx="937605"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dirty="0">
                <a:solidFill>
                  <a:srgbClr val="000000"/>
                </a:solidFill>
                <a:latin typeface="Arial"/>
                <a:ea typeface="微軟正黑體"/>
              </a:rPr>
              <a:t>T_SWDIO</a:t>
            </a:r>
            <a:endPar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endParaRPr>
          </a:p>
        </p:txBody>
      </p:sp>
      <p:sp>
        <p:nvSpPr>
          <p:cNvPr id="112" name="橢圓 111">
            <a:extLst>
              <a:ext uri="{FF2B5EF4-FFF2-40B4-BE49-F238E27FC236}">
                <a16:creationId xmlns:a16="http://schemas.microsoft.com/office/drawing/2014/main" id="{85B4D718-CB89-474B-B93B-35256647D6EF}"/>
              </a:ext>
            </a:extLst>
          </p:cNvPr>
          <p:cNvSpPr/>
          <p:nvPr/>
        </p:nvSpPr>
        <p:spPr bwMode="auto">
          <a:xfrm rot="16200000">
            <a:off x="7343132" y="2903269"/>
            <a:ext cx="180000" cy="180000"/>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
        <p:nvSpPr>
          <p:cNvPr id="113" name="橢圓 112">
            <a:extLst>
              <a:ext uri="{FF2B5EF4-FFF2-40B4-BE49-F238E27FC236}">
                <a16:creationId xmlns:a16="http://schemas.microsoft.com/office/drawing/2014/main" id="{C00AAAF4-1D1B-4C66-8829-0DE571F2FBFC}"/>
              </a:ext>
            </a:extLst>
          </p:cNvPr>
          <p:cNvSpPr/>
          <p:nvPr/>
        </p:nvSpPr>
        <p:spPr bwMode="auto">
          <a:xfrm rot="16200000">
            <a:off x="7343132" y="3092991"/>
            <a:ext cx="180000" cy="180000"/>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
        <p:nvSpPr>
          <p:cNvPr id="114" name="橢圓 113">
            <a:extLst>
              <a:ext uri="{FF2B5EF4-FFF2-40B4-BE49-F238E27FC236}">
                <a16:creationId xmlns:a16="http://schemas.microsoft.com/office/drawing/2014/main" id="{402D8AB8-D60B-4DBB-9456-476593B80650}"/>
              </a:ext>
            </a:extLst>
          </p:cNvPr>
          <p:cNvSpPr/>
          <p:nvPr/>
        </p:nvSpPr>
        <p:spPr bwMode="auto">
          <a:xfrm rot="16200000">
            <a:off x="7339764" y="3279698"/>
            <a:ext cx="180000" cy="180000"/>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
        <p:nvSpPr>
          <p:cNvPr id="115" name="橢圓 114">
            <a:extLst>
              <a:ext uri="{FF2B5EF4-FFF2-40B4-BE49-F238E27FC236}">
                <a16:creationId xmlns:a16="http://schemas.microsoft.com/office/drawing/2014/main" id="{B038C3A9-889B-4853-996C-1DD5B123A7D0}"/>
              </a:ext>
            </a:extLst>
          </p:cNvPr>
          <p:cNvSpPr/>
          <p:nvPr/>
        </p:nvSpPr>
        <p:spPr bwMode="auto">
          <a:xfrm rot="16200000">
            <a:off x="7339764" y="3470057"/>
            <a:ext cx="180000" cy="180000"/>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
        <p:nvSpPr>
          <p:cNvPr id="117" name="矩形 116">
            <a:extLst>
              <a:ext uri="{FF2B5EF4-FFF2-40B4-BE49-F238E27FC236}">
                <a16:creationId xmlns:a16="http://schemas.microsoft.com/office/drawing/2014/main" id="{1CD84218-00EE-4BD1-BC46-28570622A7C3}"/>
              </a:ext>
            </a:extLst>
          </p:cNvPr>
          <p:cNvSpPr/>
          <p:nvPr/>
        </p:nvSpPr>
        <p:spPr>
          <a:xfrm>
            <a:off x="7845110" y="3630805"/>
            <a:ext cx="937605"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dirty="0">
                <a:solidFill>
                  <a:srgbClr val="000000"/>
                </a:solidFill>
                <a:latin typeface="Arial"/>
                <a:ea typeface="微軟正黑體"/>
              </a:rPr>
              <a:t>NRST</a:t>
            </a:r>
            <a:endPar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endParaRPr>
          </a:p>
        </p:txBody>
      </p:sp>
      <p:sp>
        <p:nvSpPr>
          <p:cNvPr id="118" name="矩形 117">
            <a:extLst>
              <a:ext uri="{FF2B5EF4-FFF2-40B4-BE49-F238E27FC236}">
                <a16:creationId xmlns:a16="http://schemas.microsoft.com/office/drawing/2014/main" id="{FE1054D1-A09F-4956-B5C2-DA7533D4A5A3}"/>
              </a:ext>
            </a:extLst>
          </p:cNvPr>
          <p:cNvSpPr/>
          <p:nvPr/>
        </p:nvSpPr>
        <p:spPr>
          <a:xfrm>
            <a:off x="8323774" y="3621027"/>
            <a:ext cx="661707"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TP222</a:t>
            </a:r>
          </a:p>
        </p:txBody>
      </p:sp>
      <p:sp>
        <p:nvSpPr>
          <p:cNvPr id="119" name="橢圓 118">
            <a:extLst>
              <a:ext uri="{FF2B5EF4-FFF2-40B4-BE49-F238E27FC236}">
                <a16:creationId xmlns:a16="http://schemas.microsoft.com/office/drawing/2014/main" id="{2BFB2EB8-32E2-4956-A55C-D2CEF6A6EDCE}"/>
              </a:ext>
            </a:extLst>
          </p:cNvPr>
          <p:cNvSpPr/>
          <p:nvPr/>
        </p:nvSpPr>
        <p:spPr bwMode="auto">
          <a:xfrm rot="16200000">
            <a:off x="7339764" y="3660673"/>
            <a:ext cx="180000" cy="180000"/>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
        <p:nvSpPr>
          <p:cNvPr id="116" name="矩形 115">
            <a:extLst>
              <a:ext uri="{FF2B5EF4-FFF2-40B4-BE49-F238E27FC236}">
                <a16:creationId xmlns:a16="http://schemas.microsoft.com/office/drawing/2014/main" id="{30B963A8-1833-4CA1-B675-39821C39EB27}"/>
              </a:ext>
            </a:extLst>
          </p:cNvPr>
          <p:cNvSpPr/>
          <p:nvPr/>
        </p:nvSpPr>
        <p:spPr bwMode="auto">
          <a:xfrm>
            <a:off x="5342764" y="3794049"/>
            <a:ext cx="90000" cy="90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120" name="矩形 119">
            <a:extLst>
              <a:ext uri="{FF2B5EF4-FFF2-40B4-BE49-F238E27FC236}">
                <a16:creationId xmlns:a16="http://schemas.microsoft.com/office/drawing/2014/main" id="{F6DBE89D-239F-4C1E-8829-9C3A0C12EC28}"/>
              </a:ext>
            </a:extLst>
          </p:cNvPr>
          <p:cNvSpPr/>
          <p:nvPr/>
        </p:nvSpPr>
        <p:spPr>
          <a:xfrm>
            <a:off x="5139027" y="3607050"/>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U104</a:t>
            </a:r>
          </a:p>
        </p:txBody>
      </p:sp>
      <p:sp>
        <p:nvSpPr>
          <p:cNvPr id="121" name="矩形 120">
            <a:extLst>
              <a:ext uri="{FF2B5EF4-FFF2-40B4-BE49-F238E27FC236}">
                <a16:creationId xmlns:a16="http://schemas.microsoft.com/office/drawing/2014/main" id="{501B83DF-5C09-48CB-9A2C-B1AA668D8C0E}"/>
              </a:ext>
            </a:extLst>
          </p:cNvPr>
          <p:cNvSpPr>
            <a:spLocks/>
          </p:cNvSpPr>
          <p:nvPr/>
        </p:nvSpPr>
        <p:spPr bwMode="auto">
          <a:xfrm>
            <a:off x="5568951" y="4544028"/>
            <a:ext cx="769641" cy="180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122" name="矩形 121">
            <a:extLst>
              <a:ext uri="{FF2B5EF4-FFF2-40B4-BE49-F238E27FC236}">
                <a16:creationId xmlns:a16="http://schemas.microsoft.com/office/drawing/2014/main" id="{D8C8C883-0EDF-46D8-AD7F-B500BED5AC3E}"/>
              </a:ext>
            </a:extLst>
          </p:cNvPr>
          <p:cNvSpPr/>
          <p:nvPr/>
        </p:nvSpPr>
        <p:spPr>
          <a:xfrm>
            <a:off x="5650994" y="4340674"/>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J301</a:t>
            </a:r>
          </a:p>
        </p:txBody>
      </p:sp>
      <p:sp>
        <p:nvSpPr>
          <p:cNvPr id="124" name="矩形 123">
            <a:extLst>
              <a:ext uri="{FF2B5EF4-FFF2-40B4-BE49-F238E27FC236}">
                <a16:creationId xmlns:a16="http://schemas.microsoft.com/office/drawing/2014/main" id="{04CE6BF0-D8FE-4CEB-82C8-33DBEA6F9C84}"/>
              </a:ext>
            </a:extLst>
          </p:cNvPr>
          <p:cNvSpPr/>
          <p:nvPr/>
        </p:nvSpPr>
        <p:spPr bwMode="auto">
          <a:xfrm>
            <a:off x="5349455" y="4121860"/>
            <a:ext cx="90000" cy="90000"/>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2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125" name="矩形 124">
            <a:extLst>
              <a:ext uri="{FF2B5EF4-FFF2-40B4-BE49-F238E27FC236}">
                <a16:creationId xmlns:a16="http://schemas.microsoft.com/office/drawing/2014/main" id="{17E75686-F950-4962-896F-014E86DE8540}"/>
              </a:ext>
            </a:extLst>
          </p:cNvPr>
          <p:cNvSpPr/>
          <p:nvPr/>
        </p:nvSpPr>
        <p:spPr>
          <a:xfrm>
            <a:off x="5145718" y="3934861"/>
            <a:ext cx="591679"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srgbClr val="000000"/>
                </a:solidFill>
                <a:effectLst/>
                <a:uLnTx/>
                <a:uFillTx/>
                <a:latin typeface="Arial"/>
                <a:ea typeface="微軟正黑體"/>
                <a:cs typeface="+mn-cs"/>
              </a:rPr>
              <a:t>U103</a:t>
            </a:r>
          </a:p>
        </p:txBody>
      </p:sp>
    </p:spTree>
    <p:extLst>
      <p:ext uri="{BB962C8B-B14F-4D97-AF65-F5344CB8AC3E}">
        <p14:creationId xmlns:p14="http://schemas.microsoft.com/office/powerpoint/2010/main" val="1057416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sz="4000" dirty="0"/>
              <a:t>PCB BOTTOM</a:t>
            </a:r>
            <a:r>
              <a:rPr lang="en-US" altLang="zh-TW" dirty="0"/>
              <a:t> </a:t>
            </a:r>
            <a:endParaRPr lang="zh-TW" altLang="en-US" dirty="0"/>
          </a:p>
        </p:txBody>
      </p:sp>
      <p:sp>
        <p:nvSpPr>
          <p:cNvPr id="8" name="矩形 7">
            <a:extLst>
              <a:ext uri="{FF2B5EF4-FFF2-40B4-BE49-F238E27FC236}">
                <a16:creationId xmlns:a16="http://schemas.microsoft.com/office/drawing/2014/main" id="{A4B87919-17E3-4613-BC0F-132AECFCB2AD}"/>
              </a:ext>
            </a:extLst>
          </p:cNvPr>
          <p:cNvSpPr>
            <a:spLocks/>
          </p:cNvSpPr>
          <p:nvPr/>
        </p:nvSpPr>
        <p:spPr bwMode="auto">
          <a:xfrm>
            <a:off x="4656000" y="2079000"/>
            <a:ext cx="2880000" cy="2700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zh-TW" altLang="en-US" sz="1800" b="0" i="0" u="none" strike="noStrike" kern="1200" cap="none" spc="0" normalizeH="0" baseline="0" noProof="0">
              <a:ln>
                <a:noFill/>
              </a:ln>
              <a:solidFill>
                <a:srgbClr val="000000"/>
              </a:solidFill>
              <a:effectLst/>
              <a:uLnTx/>
              <a:uFillTx/>
              <a:latin typeface="Arial" charset="0"/>
              <a:ea typeface="新細明體" pitchFamily="18" charset="-120"/>
              <a:cs typeface="+mn-cs"/>
            </a:endParaRPr>
          </a:p>
        </p:txBody>
      </p:sp>
      <p:sp>
        <p:nvSpPr>
          <p:cNvPr id="9" name="矩形 8">
            <a:extLst>
              <a:ext uri="{FF2B5EF4-FFF2-40B4-BE49-F238E27FC236}">
                <a16:creationId xmlns:a16="http://schemas.microsoft.com/office/drawing/2014/main" id="{AD28A1B9-D7AA-456E-B817-560DAAB1AABC}"/>
              </a:ext>
            </a:extLst>
          </p:cNvPr>
          <p:cNvSpPr/>
          <p:nvPr/>
        </p:nvSpPr>
        <p:spPr>
          <a:xfrm>
            <a:off x="3130704" y="3499588"/>
            <a:ext cx="1399273" cy="369332"/>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dirty="0">
                <a:solidFill>
                  <a:srgbClr val="000000"/>
                </a:solidFill>
                <a:latin typeface="Arial" charset="0"/>
                <a:ea typeface="新細明體" pitchFamily="18" charset="-120"/>
              </a:rPr>
              <a:t>30</a:t>
            </a:r>
            <a:r>
              <a:rPr kumimoji="1" lang="en-US" altLang="zh-TW" sz="1800" b="0" i="0" u="none" strike="noStrike" kern="1200" cap="none" spc="0" normalizeH="0" baseline="0" noProof="0" dirty="0">
                <a:ln>
                  <a:noFill/>
                </a:ln>
                <a:solidFill>
                  <a:srgbClr val="000000"/>
                </a:solidFill>
                <a:effectLst/>
                <a:uLnTx/>
                <a:uFillTx/>
                <a:latin typeface="Arial" charset="0"/>
                <a:ea typeface="新細明體" pitchFamily="18" charset="-120"/>
                <a:cs typeface="+mn-cs"/>
              </a:rPr>
              <a:t>mm</a:t>
            </a: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cxnSp>
        <p:nvCxnSpPr>
          <p:cNvPr id="10" name="直線單箭頭接點 9">
            <a:extLst>
              <a:ext uri="{FF2B5EF4-FFF2-40B4-BE49-F238E27FC236}">
                <a16:creationId xmlns:a16="http://schemas.microsoft.com/office/drawing/2014/main" id="{5CFBE04C-F992-40E1-9571-6724AAFA29B1}"/>
              </a:ext>
            </a:extLst>
          </p:cNvPr>
          <p:cNvCxnSpPr>
            <a:cxnSpLocks/>
          </p:cNvCxnSpPr>
          <p:nvPr/>
        </p:nvCxnSpPr>
        <p:spPr bwMode="auto">
          <a:xfrm flipH="1">
            <a:off x="4462609" y="2079441"/>
            <a:ext cx="1" cy="2692836"/>
          </a:xfrm>
          <a:prstGeom prst="straightConnector1">
            <a:avLst/>
          </a:prstGeom>
          <a:solidFill>
            <a:schemeClr val="accent1"/>
          </a:solidFill>
          <a:ln w="9525" cap="flat" cmpd="sng" algn="ctr">
            <a:solidFill>
              <a:schemeClr val="tx1"/>
            </a:solidFill>
            <a:prstDash val="solid"/>
            <a:round/>
            <a:headEnd type="triangle"/>
            <a:tailEnd type="triangle"/>
          </a:ln>
          <a:effectLst/>
        </p:spPr>
      </p:cxnSp>
      <p:cxnSp>
        <p:nvCxnSpPr>
          <p:cNvPr id="11" name="直線單箭頭接點 10">
            <a:extLst>
              <a:ext uri="{FF2B5EF4-FFF2-40B4-BE49-F238E27FC236}">
                <a16:creationId xmlns:a16="http://schemas.microsoft.com/office/drawing/2014/main" id="{C707BC44-90F2-480F-A9E0-F6CD9BBE14CD}"/>
              </a:ext>
            </a:extLst>
          </p:cNvPr>
          <p:cNvCxnSpPr>
            <a:cxnSpLocks/>
          </p:cNvCxnSpPr>
          <p:nvPr/>
        </p:nvCxnSpPr>
        <p:spPr bwMode="auto">
          <a:xfrm flipV="1">
            <a:off x="4631557" y="1990557"/>
            <a:ext cx="2904443" cy="8403"/>
          </a:xfrm>
          <a:prstGeom prst="straightConnector1">
            <a:avLst/>
          </a:prstGeom>
          <a:solidFill>
            <a:schemeClr val="accent1"/>
          </a:solidFill>
          <a:ln w="9525" cap="flat" cmpd="sng" algn="ctr">
            <a:solidFill>
              <a:schemeClr val="tx1"/>
            </a:solidFill>
            <a:prstDash val="solid"/>
            <a:round/>
            <a:headEnd type="triangle"/>
            <a:tailEnd type="triangle"/>
          </a:ln>
          <a:effectLst/>
        </p:spPr>
      </p:cxnSp>
      <p:sp>
        <p:nvSpPr>
          <p:cNvPr id="12" name="矩形 11">
            <a:extLst>
              <a:ext uri="{FF2B5EF4-FFF2-40B4-BE49-F238E27FC236}">
                <a16:creationId xmlns:a16="http://schemas.microsoft.com/office/drawing/2014/main" id="{D02DB7F2-070C-4F7E-9DE1-A7152301607B}"/>
              </a:ext>
            </a:extLst>
          </p:cNvPr>
          <p:cNvSpPr/>
          <p:nvPr/>
        </p:nvSpPr>
        <p:spPr>
          <a:xfrm>
            <a:off x="5384141" y="1642529"/>
            <a:ext cx="1399273" cy="369332"/>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dirty="0">
                <a:solidFill>
                  <a:srgbClr val="000000"/>
                </a:solidFill>
                <a:latin typeface="Arial" charset="0"/>
                <a:ea typeface="新細明體" pitchFamily="18" charset="-120"/>
              </a:rPr>
              <a:t>36</a:t>
            </a:r>
            <a:r>
              <a:rPr kumimoji="1" lang="en-US" altLang="zh-TW" sz="1800" b="0" i="0" u="none" strike="noStrike" kern="1200" cap="none" spc="0" normalizeH="0" baseline="0" noProof="0" dirty="0">
                <a:ln>
                  <a:noFill/>
                </a:ln>
                <a:solidFill>
                  <a:srgbClr val="000000"/>
                </a:solidFill>
                <a:effectLst/>
                <a:uLnTx/>
                <a:uFillTx/>
                <a:latin typeface="Arial" charset="0"/>
                <a:ea typeface="新細明體" pitchFamily="18" charset="-120"/>
                <a:cs typeface="+mn-cs"/>
              </a:rPr>
              <a:t>mm</a:t>
            </a:r>
            <a:endParaRPr kumimoji="1" lang="zh-TW" altLang="en-US" sz="1800" b="0" i="0" u="none" strike="noStrike" kern="1200" cap="none" spc="0" normalizeH="0" baseline="0" noProof="0" dirty="0">
              <a:ln>
                <a:noFill/>
              </a:ln>
              <a:solidFill>
                <a:srgbClr val="000000"/>
              </a:solidFill>
              <a:effectLst/>
              <a:uLnTx/>
              <a:uFillTx/>
              <a:latin typeface="Arial" charset="0"/>
              <a:ea typeface="新細明體" pitchFamily="18" charset="-120"/>
              <a:cs typeface="+mn-cs"/>
            </a:endParaRPr>
          </a:p>
        </p:txBody>
      </p:sp>
    </p:spTree>
    <p:extLst>
      <p:ext uri="{BB962C8B-B14F-4D97-AF65-F5344CB8AC3E}">
        <p14:creationId xmlns:p14="http://schemas.microsoft.com/office/powerpoint/2010/main" val="428698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C0B57DE-56D3-42C1-BB09-97AC014175CD}"/>
              </a:ext>
            </a:extLst>
          </p:cNvPr>
          <p:cNvSpPr>
            <a:spLocks noGrp="1"/>
          </p:cNvSpPr>
          <p:nvPr>
            <p:ph type="title"/>
          </p:nvPr>
        </p:nvSpPr>
        <p:spPr/>
        <p:txBody>
          <a:bodyPr/>
          <a:lstStyle/>
          <a:p>
            <a:r>
              <a:rPr lang="en-US" altLang="zh-TW" sz="1600" dirty="0"/>
              <a:t>D105,D106,D107</a:t>
            </a:r>
            <a:br>
              <a:rPr lang="en-US" altLang="zh-TW" sz="1600" dirty="0"/>
            </a:br>
            <a:r>
              <a:rPr lang="en-US" altLang="zh-TW" sz="1600" dirty="0"/>
              <a:t>ESD401</a:t>
            </a:r>
            <a:endParaRPr lang="zh-TW" altLang="en-US" sz="1600" dirty="0"/>
          </a:p>
        </p:txBody>
      </p:sp>
      <p:pic>
        <p:nvPicPr>
          <p:cNvPr id="5" name="內容版面配置區 4">
            <a:extLst>
              <a:ext uri="{FF2B5EF4-FFF2-40B4-BE49-F238E27FC236}">
                <a16:creationId xmlns:a16="http://schemas.microsoft.com/office/drawing/2014/main" id="{72742A1D-8F82-49EF-8A83-1B5C38F24F44}"/>
              </a:ext>
            </a:extLst>
          </p:cNvPr>
          <p:cNvPicPr>
            <a:picLocks noGrp="1" noChangeAspect="1"/>
          </p:cNvPicPr>
          <p:nvPr>
            <p:ph idx="1"/>
          </p:nvPr>
        </p:nvPicPr>
        <p:blipFill>
          <a:blip r:embed="rId2"/>
          <a:stretch>
            <a:fillRect/>
          </a:stretch>
        </p:blipFill>
        <p:spPr>
          <a:xfrm>
            <a:off x="1559496" y="1509445"/>
            <a:ext cx="4500224" cy="5040560"/>
          </a:xfrm>
        </p:spPr>
      </p:pic>
      <p:sp>
        <p:nvSpPr>
          <p:cNvPr id="9" name="文字方塊 8">
            <a:extLst>
              <a:ext uri="{FF2B5EF4-FFF2-40B4-BE49-F238E27FC236}">
                <a16:creationId xmlns:a16="http://schemas.microsoft.com/office/drawing/2014/main" id="{76D22A37-900D-486C-BC87-7A424FD358C6}"/>
              </a:ext>
            </a:extLst>
          </p:cNvPr>
          <p:cNvSpPr txBox="1"/>
          <p:nvPr/>
        </p:nvSpPr>
        <p:spPr>
          <a:xfrm>
            <a:off x="4151784" y="62225"/>
            <a:ext cx="7920880" cy="1384995"/>
          </a:xfrm>
          <a:prstGeom prst="rect">
            <a:avLst/>
          </a:prstGeom>
          <a:noFill/>
        </p:spPr>
        <p:txBody>
          <a:bodyPr wrap="square">
            <a:spAutoFit/>
          </a:bodyPr>
          <a:lstStyle/>
          <a:p>
            <a:r>
              <a:rPr lang="en-US" altLang="zh-TW" sz="1050" dirty="0"/>
              <a:t>NOTES:</a:t>
            </a:r>
          </a:p>
          <a:p>
            <a:r>
              <a:rPr lang="en-US" altLang="zh-TW" sz="1050" dirty="0"/>
              <a:t>1. All linear dimensions are in millimeters. Any dimensions in parenthesis are for reference only. Dimensioning and tolerancing</a:t>
            </a:r>
          </a:p>
          <a:p>
            <a:r>
              <a:rPr lang="en-US" altLang="zh-TW" sz="1050" dirty="0"/>
              <a:t>per ASME Y14.5M</a:t>
            </a:r>
          </a:p>
          <a:p>
            <a:r>
              <a:rPr lang="en-US" altLang="zh-TW" sz="1050" dirty="0"/>
              <a:t>2. This drawing is subject to change without notice. </a:t>
            </a:r>
          </a:p>
          <a:p>
            <a:r>
              <a:rPr lang="en-US" altLang="zh-TW" sz="1050" dirty="0"/>
              <a:t>3. For more information, see Texas Instruments literature number SLUA271 (www.ti.com/lit/slua271).</a:t>
            </a:r>
          </a:p>
          <a:p>
            <a:r>
              <a:rPr lang="en-US" altLang="zh-TW" sz="1050" dirty="0"/>
              <a:t>4. Vias are optional depending on application, refer to device data sheet. If any vias are implemented, refer to their locations shown on this view.</a:t>
            </a:r>
          </a:p>
          <a:p>
            <a:r>
              <a:rPr lang="en-US" altLang="zh-TW" sz="1050" dirty="0"/>
              <a:t>It is recommended that vias under paste be filled, plugged or tented.</a:t>
            </a:r>
            <a:endParaRPr lang="zh-TW" altLang="en-US" sz="1050" dirty="0"/>
          </a:p>
        </p:txBody>
      </p:sp>
      <p:pic>
        <p:nvPicPr>
          <p:cNvPr id="11" name="圖片 10">
            <a:extLst>
              <a:ext uri="{FF2B5EF4-FFF2-40B4-BE49-F238E27FC236}">
                <a16:creationId xmlns:a16="http://schemas.microsoft.com/office/drawing/2014/main" id="{BB163A8D-4783-462A-BB59-EF422C1ED61E}"/>
              </a:ext>
            </a:extLst>
          </p:cNvPr>
          <p:cNvPicPr>
            <a:picLocks noChangeAspect="1"/>
          </p:cNvPicPr>
          <p:nvPr/>
        </p:nvPicPr>
        <p:blipFill>
          <a:blip r:embed="rId3"/>
          <a:stretch>
            <a:fillRect/>
          </a:stretch>
        </p:blipFill>
        <p:spPr>
          <a:xfrm>
            <a:off x="6456040" y="1509445"/>
            <a:ext cx="4414663" cy="5040561"/>
          </a:xfrm>
          <a:prstGeom prst="rect">
            <a:avLst/>
          </a:prstGeom>
        </p:spPr>
      </p:pic>
    </p:spTree>
    <p:extLst>
      <p:ext uri="{BB962C8B-B14F-4D97-AF65-F5344CB8AC3E}">
        <p14:creationId xmlns:p14="http://schemas.microsoft.com/office/powerpoint/2010/main" val="25597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77D9752-9A97-410F-983B-6831CB378AD8}"/>
              </a:ext>
            </a:extLst>
          </p:cNvPr>
          <p:cNvSpPr>
            <a:spLocks noGrp="1"/>
          </p:cNvSpPr>
          <p:nvPr>
            <p:ph type="title"/>
          </p:nvPr>
        </p:nvSpPr>
        <p:spPr/>
        <p:txBody>
          <a:bodyPr/>
          <a:lstStyle/>
          <a:p>
            <a:r>
              <a:rPr lang="en-US" altLang="zh-TW" sz="3200" dirty="0"/>
              <a:t>J101</a:t>
            </a:r>
            <a:br>
              <a:rPr lang="en-US" altLang="zh-TW" sz="3200" dirty="0"/>
            </a:br>
            <a:r>
              <a:rPr lang="en-US" altLang="zh-TW" sz="3200" dirty="0"/>
              <a:t>TYPE-CF-W-16-S-R-004</a:t>
            </a:r>
            <a:endParaRPr lang="zh-TW" altLang="en-US" sz="3200" dirty="0"/>
          </a:p>
        </p:txBody>
      </p:sp>
      <p:pic>
        <p:nvPicPr>
          <p:cNvPr id="8" name="內容版面配置區 7">
            <a:extLst>
              <a:ext uri="{FF2B5EF4-FFF2-40B4-BE49-F238E27FC236}">
                <a16:creationId xmlns:a16="http://schemas.microsoft.com/office/drawing/2014/main" id="{6F34B621-BF1C-4FD9-9B58-CC675021041E}"/>
              </a:ext>
            </a:extLst>
          </p:cNvPr>
          <p:cNvPicPr>
            <a:picLocks noGrp="1" noChangeAspect="1"/>
          </p:cNvPicPr>
          <p:nvPr>
            <p:ph idx="1"/>
          </p:nvPr>
        </p:nvPicPr>
        <p:blipFill>
          <a:blip r:embed="rId2"/>
          <a:stretch>
            <a:fillRect/>
          </a:stretch>
        </p:blipFill>
        <p:spPr>
          <a:xfrm>
            <a:off x="2736737" y="1439863"/>
            <a:ext cx="6897914" cy="4757737"/>
          </a:xfrm>
        </p:spPr>
      </p:pic>
    </p:spTree>
    <p:extLst>
      <p:ext uri="{BB962C8B-B14F-4D97-AF65-F5344CB8AC3E}">
        <p14:creationId xmlns:p14="http://schemas.microsoft.com/office/powerpoint/2010/main" val="2993519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sz="2800" dirty="0"/>
              <a:t>J102</a:t>
            </a:r>
            <a:br>
              <a:rPr lang="en-US" altLang="zh-TW" sz="2800" dirty="0"/>
            </a:br>
            <a:r>
              <a:rPr lang="en-US" altLang="zh-TW" sz="2800" dirty="0"/>
              <a:t>SIP\2P-2MM</a:t>
            </a:r>
            <a:endParaRPr lang="zh-TW" altLang="en-US" sz="2800" dirty="0"/>
          </a:p>
        </p:txBody>
      </p:sp>
      <p:pic>
        <p:nvPicPr>
          <p:cNvPr id="5" name="圖片 4">
            <a:extLst>
              <a:ext uri="{FF2B5EF4-FFF2-40B4-BE49-F238E27FC236}">
                <a16:creationId xmlns:a16="http://schemas.microsoft.com/office/drawing/2014/main" id="{57BEC54C-7079-41D2-AF7F-76A00E1AF83E}"/>
              </a:ext>
            </a:extLst>
          </p:cNvPr>
          <p:cNvPicPr>
            <a:picLocks noChangeAspect="1"/>
          </p:cNvPicPr>
          <p:nvPr/>
        </p:nvPicPr>
        <p:blipFill>
          <a:blip r:embed="rId3"/>
          <a:stretch>
            <a:fillRect/>
          </a:stretch>
        </p:blipFill>
        <p:spPr>
          <a:xfrm>
            <a:off x="2569590" y="1206500"/>
            <a:ext cx="7222152" cy="5187554"/>
          </a:xfrm>
          <a:prstGeom prst="rect">
            <a:avLst/>
          </a:prstGeom>
        </p:spPr>
      </p:pic>
    </p:spTree>
    <p:extLst>
      <p:ext uri="{BB962C8B-B14F-4D97-AF65-F5344CB8AC3E}">
        <p14:creationId xmlns:p14="http://schemas.microsoft.com/office/powerpoint/2010/main" val="2225970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798DA27-C337-4132-8671-36C0204286C2}"/>
              </a:ext>
            </a:extLst>
          </p:cNvPr>
          <p:cNvSpPr>
            <a:spLocks noGrp="1"/>
          </p:cNvSpPr>
          <p:nvPr>
            <p:ph type="title"/>
          </p:nvPr>
        </p:nvSpPr>
        <p:spPr/>
        <p:txBody>
          <a:bodyPr/>
          <a:lstStyle/>
          <a:p>
            <a:r>
              <a:rPr lang="en-US" altLang="zh-TW" sz="2400" dirty="0"/>
              <a:t>J301</a:t>
            </a:r>
            <a:br>
              <a:rPr lang="en-US" altLang="zh-TW" sz="2400" dirty="0"/>
            </a:br>
            <a:r>
              <a:rPr lang="en-US" altLang="zh-TW" sz="2400" dirty="0"/>
              <a:t>SIP\4P-2.54MM</a:t>
            </a:r>
            <a:endParaRPr lang="zh-TW" altLang="en-US" sz="2400" dirty="0"/>
          </a:p>
        </p:txBody>
      </p:sp>
      <p:pic>
        <p:nvPicPr>
          <p:cNvPr id="4" name="圖片 3">
            <a:extLst>
              <a:ext uri="{FF2B5EF4-FFF2-40B4-BE49-F238E27FC236}">
                <a16:creationId xmlns:a16="http://schemas.microsoft.com/office/drawing/2014/main" id="{7810509D-0746-414F-BF2A-80F7CCEB8C44}"/>
              </a:ext>
            </a:extLst>
          </p:cNvPr>
          <p:cNvPicPr>
            <a:picLocks noChangeAspect="1"/>
          </p:cNvPicPr>
          <p:nvPr/>
        </p:nvPicPr>
        <p:blipFill>
          <a:blip r:embed="rId2"/>
          <a:stretch>
            <a:fillRect/>
          </a:stretch>
        </p:blipFill>
        <p:spPr>
          <a:xfrm>
            <a:off x="2341833" y="1124744"/>
            <a:ext cx="7677666" cy="5406614"/>
          </a:xfrm>
          <a:prstGeom prst="rect">
            <a:avLst/>
          </a:prstGeom>
        </p:spPr>
      </p:pic>
    </p:spTree>
    <p:extLst>
      <p:ext uri="{BB962C8B-B14F-4D97-AF65-F5344CB8AC3E}">
        <p14:creationId xmlns:p14="http://schemas.microsoft.com/office/powerpoint/2010/main" val="3687131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798DA27-C337-4132-8671-36C0204286C2}"/>
              </a:ext>
            </a:extLst>
          </p:cNvPr>
          <p:cNvSpPr>
            <a:spLocks noGrp="1"/>
          </p:cNvSpPr>
          <p:nvPr>
            <p:ph type="title"/>
          </p:nvPr>
        </p:nvSpPr>
        <p:spPr/>
        <p:txBody>
          <a:bodyPr/>
          <a:lstStyle/>
          <a:p>
            <a:r>
              <a:rPr lang="en-US" altLang="zh-TW" sz="2400" dirty="0"/>
              <a:t>J401</a:t>
            </a:r>
            <a:br>
              <a:rPr lang="en-US" altLang="zh-TW" sz="2400" dirty="0"/>
            </a:br>
            <a:r>
              <a:rPr lang="en-US" altLang="zh-TW" sz="2400" dirty="0"/>
              <a:t>SIP\9P-2.54MM</a:t>
            </a:r>
            <a:endParaRPr lang="zh-TW" altLang="en-US" sz="2400" dirty="0"/>
          </a:p>
        </p:txBody>
      </p:sp>
      <p:pic>
        <p:nvPicPr>
          <p:cNvPr id="4" name="圖片 3">
            <a:extLst>
              <a:ext uri="{FF2B5EF4-FFF2-40B4-BE49-F238E27FC236}">
                <a16:creationId xmlns:a16="http://schemas.microsoft.com/office/drawing/2014/main" id="{7810509D-0746-414F-BF2A-80F7CCEB8C44}"/>
              </a:ext>
            </a:extLst>
          </p:cNvPr>
          <p:cNvPicPr>
            <a:picLocks noChangeAspect="1"/>
          </p:cNvPicPr>
          <p:nvPr/>
        </p:nvPicPr>
        <p:blipFill>
          <a:blip r:embed="rId2"/>
          <a:stretch>
            <a:fillRect/>
          </a:stretch>
        </p:blipFill>
        <p:spPr>
          <a:xfrm>
            <a:off x="2341833" y="1124744"/>
            <a:ext cx="7677666" cy="5406614"/>
          </a:xfrm>
          <a:prstGeom prst="rect">
            <a:avLst/>
          </a:prstGeom>
        </p:spPr>
      </p:pic>
    </p:spTree>
    <p:extLst>
      <p:ext uri="{BB962C8B-B14F-4D97-AF65-F5344CB8AC3E}">
        <p14:creationId xmlns:p14="http://schemas.microsoft.com/office/powerpoint/2010/main" val="942478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798DA27-C337-4132-8671-36C0204286C2}"/>
              </a:ext>
            </a:extLst>
          </p:cNvPr>
          <p:cNvSpPr>
            <a:spLocks noGrp="1"/>
          </p:cNvSpPr>
          <p:nvPr>
            <p:ph type="title"/>
          </p:nvPr>
        </p:nvSpPr>
        <p:spPr/>
        <p:txBody>
          <a:bodyPr/>
          <a:lstStyle/>
          <a:p>
            <a:r>
              <a:rPr lang="en-US" altLang="zh-TW" sz="2400" dirty="0"/>
              <a:t>OSC301</a:t>
            </a:r>
            <a:br>
              <a:rPr lang="en-US" altLang="zh-TW" sz="2400" dirty="0"/>
            </a:br>
            <a:r>
              <a:rPr lang="en-US" altLang="zh-TW" sz="2400" dirty="0"/>
              <a:t>KC2016K2.04800C1GE00</a:t>
            </a:r>
            <a:endParaRPr lang="zh-TW" altLang="en-US" sz="2400" dirty="0"/>
          </a:p>
        </p:txBody>
      </p:sp>
      <p:grpSp>
        <p:nvGrpSpPr>
          <p:cNvPr id="3" name="群組 2">
            <a:extLst>
              <a:ext uri="{FF2B5EF4-FFF2-40B4-BE49-F238E27FC236}">
                <a16:creationId xmlns:a16="http://schemas.microsoft.com/office/drawing/2014/main" id="{E599A3FA-E693-41A9-91C3-55AF13C0383A}"/>
              </a:ext>
            </a:extLst>
          </p:cNvPr>
          <p:cNvGrpSpPr/>
          <p:nvPr/>
        </p:nvGrpSpPr>
        <p:grpSpPr>
          <a:xfrm>
            <a:off x="1702296" y="1387293"/>
            <a:ext cx="5118806" cy="3251814"/>
            <a:chOff x="1418785" y="1889150"/>
            <a:chExt cx="6738478" cy="4107180"/>
          </a:xfrm>
        </p:grpSpPr>
        <p:pic>
          <p:nvPicPr>
            <p:cNvPr id="4" name="圖片 3">
              <a:extLst>
                <a:ext uri="{FF2B5EF4-FFF2-40B4-BE49-F238E27FC236}">
                  <a16:creationId xmlns:a16="http://schemas.microsoft.com/office/drawing/2014/main" id="{CF182269-9775-461D-9100-7AD912B2B57B}"/>
                </a:ext>
              </a:extLst>
            </p:cNvPr>
            <p:cNvPicPr>
              <a:picLocks noChangeAspect="1"/>
            </p:cNvPicPr>
            <p:nvPr/>
          </p:nvPicPr>
          <p:blipFill rotWithShape="1">
            <a:blip r:embed="rId2"/>
            <a:srcRect t="15826"/>
            <a:stretch/>
          </p:blipFill>
          <p:spPr>
            <a:xfrm>
              <a:off x="1418785" y="1889150"/>
              <a:ext cx="6306430" cy="3792828"/>
            </a:xfrm>
            <a:prstGeom prst="rect">
              <a:avLst/>
            </a:prstGeom>
          </p:spPr>
        </p:pic>
        <p:sp>
          <p:nvSpPr>
            <p:cNvPr id="5" name="矩形 4">
              <a:extLst>
                <a:ext uri="{FF2B5EF4-FFF2-40B4-BE49-F238E27FC236}">
                  <a16:creationId xmlns:a16="http://schemas.microsoft.com/office/drawing/2014/main" id="{8CBB8252-2B1F-4272-9FC5-4729A74AAEE2}"/>
                </a:ext>
              </a:extLst>
            </p:cNvPr>
            <p:cNvSpPr/>
            <p:nvPr/>
          </p:nvSpPr>
          <p:spPr bwMode="auto">
            <a:xfrm>
              <a:off x="7293167" y="4340146"/>
              <a:ext cx="864096" cy="165618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endParaRPr kumimoji="1" lang="zh-TW" altLang="en-US">
                <a:latin typeface="Arial" charset="0"/>
                <a:ea typeface="新細明體" pitchFamily="18" charset="-120"/>
              </a:endParaRPr>
            </a:p>
          </p:txBody>
        </p:sp>
      </p:grpSp>
      <p:pic>
        <p:nvPicPr>
          <p:cNvPr id="6" name="圖片 5">
            <a:extLst>
              <a:ext uri="{FF2B5EF4-FFF2-40B4-BE49-F238E27FC236}">
                <a16:creationId xmlns:a16="http://schemas.microsoft.com/office/drawing/2014/main" id="{85F89195-48AA-4A45-9D64-23B830AA0EE3}"/>
              </a:ext>
            </a:extLst>
          </p:cNvPr>
          <p:cNvPicPr>
            <a:picLocks noChangeAspect="1"/>
          </p:cNvPicPr>
          <p:nvPr/>
        </p:nvPicPr>
        <p:blipFill>
          <a:blip r:embed="rId3"/>
          <a:stretch>
            <a:fillRect/>
          </a:stretch>
        </p:blipFill>
        <p:spPr>
          <a:xfrm>
            <a:off x="7382141" y="823932"/>
            <a:ext cx="3275856" cy="3566291"/>
          </a:xfrm>
          <a:prstGeom prst="rect">
            <a:avLst/>
          </a:prstGeom>
        </p:spPr>
      </p:pic>
      <p:pic>
        <p:nvPicPr>
          <p:cNvPr id="7" name="圖片 6">
            <a:extLst>
              <a:ext uri="{FF2B5EF4-FFF2-40B4-BE49-F238E27FC236}">
                <a16:creationId xmlns:a16="http://schemas.microsoft.com/office/drawing/2014/main" id="{7743F0E4-08E5-4430-89B8-32344930C83A}"/>
              </a:ext>
            </a:extLst>
          </p:cNvPr>
          <p:cNvPicPr>
            <a:picLocks noChangeAspect="1"/>
          </p:cNvPicPr>
          <p:nvPr/>
        </p:nvPicPr>
        <p:blipFill>
          <a:blip r:embed="rId4"/>
          <a:stretch>
            <a:fillRect/>
          </a:stretch>
        </p:blipFill>
        <p:spPr>
          <a:xfrm>
            <a:off x="7382141" y="4451685"/>
            <a:ext cx="3096344" cy="1719415"/>
          </a:xfrm>
          <a:prstGeom prst="rect">
            <a:avLst/>
          </a:prstGeom>
        </p:spPr>
      </p:pic>
      <p:pic>
        <p:nvPicPr>
          <p:cNvPr id="8" name="圖片 7">
            <a:extLst>
              <a:ext uri="{FF2B5EF4-FFF2-40B4-BE49-F238E27FC236}">
                <a16:creationId xmlns:a16="http://schemas.microsoft.com/office/drawing/2014/main" id="{46ACF9F1-41C7-4B9A-8340-63A4A2B91683}"/>
              </a:ext>
            </a:extLst>
          </p:cNvPr>
          <p:cNvPicPr>
            <a:picLocks noChangeAspect="1"/>
          </p:cNvPicPr>
          <p:nvPr/>
        </p:nvPicPr>
        <p:blipFill rotWithShape="1">
          <a:blip r:embed="rId5"/>
          <a:srcRect t="22734"/>
          <a:stretch/>
        </p:blipFill>
        <p:spPr>
          <a:xfrm>
            <a:off x="2573307" y="4819900"/>
            <a:ext cx="2054131" cy="1752038"/>
          </a:xfrm>
          <a:prstGeom prst="rect">
            <a:avLst/>
          </a:prstGeom>
        </p:spPr>
      </p:pic>
      <p:sp>
        <p:nvSpPr>
          <p:cNvPr id="9" name="文字方塊 8">
            <a:extLst>
              <a:ext uri="{FF2B5EF4-FFF2-40B4-BE49-F238E27FC236}">
                <a16:creationId xmlns:a16="http://schemas.microsoft.com/office/drawing/2014/main" id="{D9BBDFC2-C4D4-4EC9-9321-A18D65EB27FA}"/>
              </a:ext>
            </a:extLst>
          </p:cNvPr>
          <p:cNvSpPr txBox="1"/>
          <p:nvPr/>
        </p:nvSpPr>
        <p:spPr>
          <a:xfrm>
            <a:off x="2071564" y="1082180"/>
            <a:ext cx="5060372" cy="369332"/>
          </a:xfrm>
          <a:prstGeom prst="rect">
            <a:avLst/>
          </a:prstGeom>
          <a:noFill/>
        </p:spPr>
        <p:txBody>
          <a:bodyPr wrap="square">
            <a:spAutoFit/>
          </a:bodyPr>
          <a:lstStyle/>
          <a:p>
            <a:r>
              <a:rPr lang="en-US" altLang="zh-TW" dirty="0"/>
              <a:t>Dimensions(Unit: mm)</a:t>
            </a:r>
            <a:endParaRPr lang="zh-TW" altLang="en-US" dirty="0"/>
          </a:p>
        </p:txBody>
      </p:sp>
    </p:spTree>
    <p:extLst>
      <p:ext uri="{BB962C8B-B14F-4D97-AF65-F5344CB8AC3E}">
        <p14:creationId xmlns:p14="http://schemas.microsoft.com/office/powerpoint/2010/main" val="1515764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sz="2800" dirty="0"/>
              <a:t>U101</a:t>
            </a:r>
            <a:br>
              <a:rPr lang="en-US" altLang="zh-TW" sz="2800" dirty="0"/>
            </a:br>
            <a:r>
              <a:rPr lang="en-US" altLang="zh-TW" sz="2800" dirty="0"/>
              <a:t>BQ25185</a:t>
            </a:r>
            <a:endParaRPr lang="zh-TW" altLang="en-US" sz="2800" dirty="0"/>
          </a:p>
        </p:txBody>
      </p:sp>
      <p:pic>
        <p:nvPicPr>
          <p:cNvPr id="4" name="圖片 3">
            <a:extLst>
              <a:ext uri="{FF2B5EF4-FFF2-40B4-BE49-F238E27FC236}">
                <a16:creationId xmlns:a16="http://schemas.microsoft.com/office/drawing/2014/main" id="{43F630A0-A0DB-4B63-8E60-14A90E0345A5}"/>
              </a:ext>
            </a:extLst>
          </p:cNvPr>
          <p:cNvPicPr>
            <a:picLocks noChangeAspect="1"/>
          </p:cNvPicPr>
          <p:nvPr/>
        </p:nvPicPr>
        <p:blipFill>
          <a:blip r:embed="rId3"/>
          <a:stretch>
            <a:fillRect/>
          </a:stretch>
        </p:blipFill>
        <p:spPr>
          <a:xfrm>
            <a:off x="2230096" y="2008135"/>
            <a:ext cx="3636868" cy="4589217"/>
          </a:xfrm>
          <a:prstGeom prst="rect">
            <a:avLst/>
          </a:prstGeom>
        </p:spPr>
      </p:pic>
      <p:pic>
        <p:nvPicPr>
          <p:cNvPr id="6" name="圖片 5">
            <a:extLst>
              <a:ext uri="{FF2B5EF4-FFF2-40B4-BE49-F238E27FC236}">
                <a16:creationId xmlns:a16="http://schemas.microsoft.com/office/drawing/2014/main" id="{0D28FF87-D7F3-49D4-B9DB-3BECCFE1181B}"/>
              </a:ext>
            </a:extLst>
          </p:cNvPr>
          <p:cNvPicPr>
            <a:picLocks noChangeAspect="1"/>
          </p:cNvPicPr>
          <p:nvPr/>
        </p:nvPicPr>
        <p:blipFill>
          <a:blip r:embed="rId4"/>
          <a:stretch>
            <a:fillRect/>
          </a:stretch>
        </p:blipFill>
        <p:spPr>
          <a:xfrm>
            <a:off x="6067643" y="2008134"/>
            <a:ext cx="4357891" cy="4589218"/>
          </a:xfrm>
          <a:prstGeom prst="rect">
            <a:avLst/>
          </a:prstGeom>
        </p:spPr>
      </p:pic>
      <p:sp>
        <p:nvSpPr>
          <p:cNvPr id="13" name="文字方塊 12">
            <a:extLst>
              <a:ext uri="{FF2B5EF4-FFF2-40B4-BE49-F238E27FC236}">
                <a16:creationId xmlns:a16="http://schemas.microsoft.com/office/drawing/2014/main" id="{208AE892-FA0C-4465-8F70-B3DE7AF404C2}"/>
              </a:ext>
            </a:extLst>
          </p:cNvPr>
          <p:cNvSpPr txBox="1"/>
          <p:nvPr/>
        </p:nvSpPr>
        <p:spPr>
          <a:xfrm>
            <a:off x="2814728" y="190837"/>
            <a:ext cx="9113920" cy="1754326"/>
          </a:xfrm>
          <a:prstGeom prst="rect">
            <a:avLst/>
          </a:prstGeom>
          <a:noFill/>
        </p:spPr>
        <p:txBody>
          <a:bodyPr wrap="square">
            <a:spAutoFit/>
          </a:bodyPr>
          <a:lstStyle/>
          <a:p>
            <a:r>
              <a:rPr lang="en-US" altLang="zh-TW" sz="1200" dirty="0"/>
              <a:t>NOTES:</a:t>
            </a:r>
          </a:p>
          <a:p>
            <a:r>
              <a:rPr lang="en-US" altLang="zh-TW" sz="1200" dirty="0"/>
              <a:t>1. All linear dimensions are in millimeters. Any dimensions in parenthesis are for reference only. Dimensioning and </a:t>
            </a:r>
            <a:r>
              <a:rPr lang="en-US" altLang="zh-TW" sz="1200" dirty="0" err="1"/>
              <a:t>tolerancingper</a:t>
            </a:r>
            <a:r>
              <a:rPr lang="en-US" altLang="zh-TW" sz="1200" dirty="0"/>
              <a:t> ASME Y14.5M.</a:t>
            </a:r>
          </a:p>
          <a:p>
            <a:r>
              <a:rPr lang="en-US" altLang="zh-TW" sz="1200" dirty="0"/>
              <a:t>2. This drawing is subject to change without notice.</a:t>
            </a:r>
          </a:p>
          <a:p>
            <a:r>
              <a:rPr lang="en-US" altLang="zh-TW" sz="1200" dirty="0"/>
              <a:t>3. The package thermal pad must be soldered to the printed circuit board for optimal thermal and mechanical performance.</a:t>
            </a:r>
          </a:p>
          <a:p>
            <a:r>
              <a:rPr lang="en-US" altLang="zh-TW" sz="1200" dirty="0"/>
              <a:t>4. This package is designed to be soldered to a thermal pad on the board. For more information, see Texas Instruments </a:t>
            </a:r>
            <a:r>
              <a:rPr lang="en-US" altLang="zh-TW" sz="1200" dirty="0" err="1"/>
              <a:t>literaturenumber</a:t>
            </a:r>
            <a:r>
              <a:rPr lang="en-US" altLang="zh-TW" sz="1200" dirty="0"/>
              <a:t> SLUA271 (</a:t>
            </a:r>
            <a:r>
              <a:rPr lang="en-US" altLang="zh-TW" sz="1200" dirty="0">
                <a:hlinkClick r:id="rId5"/>
              </a:rPr>
              <a:t>www.ti.com/lit/slua271</a:t>
            </a:r>
            <a:r>
              <a:rPr lang="en-US" altLang="zh-TW" sz="1200" dirty="0"/>
              <a:t>).</a:t>
            </a:r>
          </a:p>
          <a:p>
            <a:r>
              <a:rPr lang="en-US" altLang="zh-TW" sz="1200" dirty="0"/>
              <a:t>5. Vias are optional depending on application, refer to device data sheet. If any vias are implemented, refer to their locations shown on this view. It is recommended that vias under paste be filled, plugged or tented.</a:t>
            </a:r>
            <a:endParaRPr lang="zh-TW" altLang="en-US" sz="1200" dirty="0"/>
          </a:p>
        </p:txBody>
      </p:sp>
    </p:spTree>
    <p:extLst>
      <p:ext uri="{BB962C8B-B14F-4D97-AF65-F5344CB8AC3E}">
        <p14:creationId xmlns:p14="http://schemas.microsoft.com/office/powerpoint/2010/main" val="3907162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sz="2800" dirty="0"/>
              <a:t>U102</a:t>
            </a:r>
            <a:r>
              <a:rPr lang="zh-TW" altLang="en-US" sz="2800" dirty="0"/>
              <a:t>、</a:t>
            </a:r>
            <a:r>
              <a:rPr lang="en-US" altLang="zh-TW" sz="2800" dirty="0"/>
              <a:t>U103</a:t>
            </a:r>
            <a:r>
              <a:rPr lang="zh-TW" altLang="en-US" sz="2800" dirty="0"/>
              <a:t>、</a:t>
            </a:r>
            <a:r>
              <a:rPr lang="en-US" altLang="zh-TW" sz="2800" dirty="0"/>
              <a:t>U104</a:t>
            </a:r>
            <a:br>
              <a:rPr lang="en-US" altLang="zh-TW" sz="2800" dirty="0"/>
            </a:br>
            <a:r>
              <a:rPr lang="en-US" altLang="zh-TW" sz="2800" dirty="0"/>
              <a:t>TPS7A2033PDQNR</a:t>
            </a:r>
            <a:endParaRPr lang="zh-TW" altLang="en-US" sz="2800" dirty="0"/>
          </a:p>
        </p:txBody>
      </p:sp>
      <p:pic>
        <p:nvPicPr>
          <p:cNvPr id="5" name="圖片 4">
            <a:extLst>
              <a:ext uri="{FF2B5EF4-FFF2-40B4-BE49-F238E27FC236}">
                <a16:creationId xmlns:a16="http://schemas.microsoft.com/office/drawing/2014/main" id="{53A58E8D-09A7-4972-8CC2-73E7EA0B166F}"/>
              </a:ext>
            </a:extLst>
          </p:cNvPr>
          <p:cNvPicPr>
            <a:picLocks noChangeAspect="1"/>
          </p:cNvPicPr>
          <p:nvPr/>
        </p:nvPicPr>
        <p:blipFill>
          <a:blip r:embed="rId3"/>
          <a:stretch>
            <a:fillRect/>
          </a:stretch>
        </p:blipFill>
        <p:spPr>
          <a:xfrm>
            <a:off x="129197" y="1068719"/>
            <a:ext cx="4022883" cy="4505396"/>
          </a:xfrm>
          <a:prstGeom prst="rect">
            <a:avLst/>
          </a:prstGeom>
        </p:spPr>
      </p:pic>
      <p:pic>
        <p:nvPicPr>
          <p:cNvPr id="8" name="圖片 7">
            <a:extLst>
              <a:ext uri="{FF2B5EF4-FFF2-40B4-BE49-F238E27FC236}">
                <a16:creationId xmlns:a16="http://schemas.microsoft.com/office/drawing/2014/main" id="{9431FEF1-F086-483C-A878-1C1F9D792A20}"/>
              </a:ext>
            </a:extLst>
          </p:cNvPr>
          <p:cNvPicPr>
            <a:picLocks noChangeAspect="1"/>
          </p:cNvPicPr>
          <p:nvPr/>
        </p:nvPicPr>
        <p:blipFill>
          <a:blip r:embed="rId4"/>
          <a:stretch>
            <a:fillRect/>
          </a:stretch>
        </p:blipFill>
        <p:spPr>
          <a:xfrm>
            <a:off x="4117379" y="1340768"/>
            <a:ext cx="4022882" cy="4233347"/>
          </a:xfrm>
          <a:prstGeom prst="rect">
            <a:avLst/>
          </a:prstGeom>
        </p:spPr>
      </p:pic>
      <p:pic>
        <p:nvPicPr>
          <p:cNvPr id="10" name="圖片 9">
            <a:extLst>
              <a:ext uri="{FF2B5EF4-FFF2-40B4-BE49-F238E27FC236}">
                <a16:creationId xmlns:a16="http://schemas.microsoft.com/office/drawing/2014/main" id="{BE13E6EF-280F-43F3-8BB0-EB9041C0CA9F}"/>
              </a:ext>
            </a:extLst>
          </p:cNvPr>
          <p:cNvPicPr>
            <a:picLocks noChangeAspect="1"/>
          </p:cNvPicPr>
          <p:nvPr/>
        </p:nvPicPr>
        <p:blipFill>
          <a:blip r:embed="rId5"/>
          <a:stretch>
            <a:fillRect/>
          </a:stretch>
        </p:blipFill>
        <p:spPr>
          <a:xfrm>
            <a:off x="8070860" y="1340768"/>
            <a:ext cx="4104304" cy="4262162"/>
          </a:xfrm>
          <a:prstGeom prst="rect">
            <a:avLst/>
          </a:prstGeom>
        </p:spPr>
      </p:pic>
    </p:spTree>
    <p:extLst>
      <p:ext uri="{BB962C8B-B14F-4D97-AF65-F5344CB8AC3E}">
        <p14:creationId xmlns:p14="http://schemas.microsoft.com/office/powerpoint/2010/main" val="4289981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sz="2800" dirty="0"/>
              <a:t>U201</a:t>
            </a:r>
            <a:br>
              <a:rPr lang="en-US" altLang="zh-TW" sz="2800" dirty="0"/>
            </a:br>
            <a:r>
              <a:rPr lang="en-US" altLang="zh-TW" sz="2800" dirty="0"/>
              <a:t>STM32WB5MMGH6</a:t>
            </a:r>
            <a:endParaRPr lang="zh-TW" altLang="en-US" sz="2800" dirty="0"/>
          </a:p>
        </p:txBody>
      </p:sp>
      <p:pic>
        <p:nvPicPr>
          <p:cNvPr id="5" name="圖片 4">
            <a:extLst>
              <a:ext uri="{FF2B5EF4-FFF2-40B4-BE49-F238E27FC236}">
                <a16:creationId xmlns:a16="http://schemas.microsoft.com/office/drawing/2014/main" id="{0DC6FF4B-7C3D-4E5D-8111-218656231306}"/>
              </a:ext>
            </a:extLst>
          </p:cNvPr>
          <p:cNvPicPr>
            <a:picLocks noChangeAspect="1"/>
          </p:cNvPicPr>
          <p:nvPr/>
        </p:nvPicPr>
        <p:blipFill>
          <a:blip r:embed="rId3"/>
          <a:stretch>
            <a:fillRect/>
          </a:stretch>
        </p:blipFill>
        <p:spPr>
          <a:xfrm>
            <a:off x="839416" y="1193721"/>
            <a:ext cx="5508185" cy="5416126"/>
          </a:xfrm>
          <a:prstGeom prst="rect">
            <a:avLst/>
          </a:prstGeom>
        </p:spPr>
      </p:pic>
      <p:pic>
        <p:nvPicPr>
          <p:cNvPr id="8" name="圖片 7">
            <a:extLst>
              <a:ext uri="{FF2B5EF4-FFF2-40B4-BE49-F238E27FC236}">
                <a16:creationId xmlns:a16="http://schemas.microsoft.com/office/drawing/2014/main" id="{AC801CE9-B0EB-4CB9-8E80-EA6E373E909A}"/>
              </a:ext>
            </a:extLst>
          </p:cNvPr>
          <p:cNvPicPr>
            <a:picLocks noChangeAspect="1"/>
          </p:cNvPicPr>
          <p:nvPr/>
        </p:nvPicPr>
        <p:blipFill>
          <a:blip r:embed="rId4"/>
          <a:stretch>
            <a:fillRect/>
          </a:stretch>
        </p:blipFill>
        <p:spPr>
          <a:xfrm>
            <a:off x="7354458" y="1124744"/>
            <a:ext cx="4236409" cy="5064624"/>
          </a:xfrm>
          <a:prstGeom prst="rect">
            <a:avLst/>
          </a:prstGeom>
        </p:spPr>
      </p:pic>
    </p:spTree>
    <p:extLst>
      <p:ext uri="{BB962C8B-B14F-4D97-AF65-F5344CB8AC3E}">
        <p14:creationId xmlns:p14="http://schemas.microsoft.com/office/powerpoint/2010/main" val="1390810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798DA27-C337-4132-8671-36C0204286C2}"/>
              </a:ext>
            </a:extLst>
          </p:cNvPr>
          <p:cNvSpPr>
            <a:spLocks noGrp="1"/>
          </p:cNvSpPr>
          <p:nvPr>
            <p:ph type="title"/>
          </p:nvPr>
        </p:nvSpPr>
        <p:spPr/>
        <p:txBody>
          <a:bodyPr/>
          <a:lstStyle/>
          <a:p>
            <a:r>
              <a:rPr lang="en-US" altLang="zh-TW" sz="2400" dirty="0"/>
              <a:t>U301</a:t>
            </a:r>
            <a:br>
              <a:rPr lang="en-US" altLang="zh-TW" sz="2400" dirty="0"/>
            </a:br>
            <a:r>
              <a:rPr lang="en-US" altLang="zh-TW" sz="2400" dirty="0"/>
              <a:t>LSM6DSMTR</a:t>
            </a:r>
            <a:endParaRPr lang="zh-TW" altLang="en-US" sz="2400" dirty="0"/>
          </a:p>
        </p:txBody>
      </p:sp>
      <p:pic>
        <p:nvPicPr>
          <p:cNvPr id="4" name="圖片 3">
            <a:extLst>
              <a:ext uri="{FF2B5EF4-FFF2-40B4-BE49-F238E27FC236}">
                <a16:creationId xmlns:a16="http://schemas.microsoft.com/office/drawing/2014/main" id="{30A8A246-0B72-43B6-B6E8-5BC526D4A543}"/>
              </a:ext>
            </a:extLst>
          </p:cNvPr>
          <p:cNvPicPr>
            <a:picLocks noChangeAspect="1"/>
          </p:cNvPicPr>
          <p:nvPr/>
        </p:nvPicPr>
        <p:blipFill>
          <a:blip r:embed="rId2"/>
          <a:stretch>
            <a:fillRect/>
          </a:stretch>
        </p:blipFill>
        <p:spPr>
          <a:xfrm>
            <a:off x="3071664" y="1052736"/>
            <a:ext cx="6860108" cy="5420332"/>
          </a:xfrm>
          <a:prstGeom prst="rect">
            <a:avLst/>
          </a:prstGeom>
        </p:spPr>
      </p:pic>
    </p:spTree>
    <p:extLst>
      <p:ext uri="{BB962C8B-B14F-4D97-AF65-F5344CB8AC3E}">
        <p14:creationId xmlns:p14="http://schemas.microsoft.com/office/powerpoint/2010/main" val="3748444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798DA27-C337-4132-8671-36C0204286C2}"/>
              </a:ext>
            </a:extLst>
          </p:cNvPr>
          <p:cNvSpPr>
            <a:spLocks noGrp="1"/>
          </p:cNvSpPr>
          <p:nvPr>
            <p:ph type="title"/>
          </p:nvPr>
        </p:nvSpPr>
        <p:spPr/>
        <p:txBody>
          <a:bodyPr/>
          <a:lstStyle/>
          <a:p>
            <a:r>
              <a:rPr lang="en-US" altLang="zh-TW" sz="2400" dirty="0"/>
              <a:t>U302</a:t>
            </a:r>
            <a:br>
              <a:rPr lang="en-US" altLang="zh-TW" sz="2400" dirty="0"/>
            </a:br>
            <a:r>
              <a:rPr lang="en-US" altLang="zh-TW" sz="2400" dirty="0"/>
              <a:t>ADS1299-4PAGR</a:t>
            </a:r>
            <a:endParaRPr lang="zh-TW" altLang="en-US" sz="2400" dirty="0"/>
          </a:p>
        </p:txBody>
      </p:sp>
      <p:pic>
        <p:nvPicPr>
          <p:cNvPr id="5" name="圖片 4">
            <a:extLst>
              <a:ext uri="{FF2B5EF4-FFF2-40B4-BE49-F238E27FC236}">
                <a16:creationId xmlns:a16="http://schemas.microsoft.com/office/drawing/2014/main" id="{EC1B22E5-320C-42C9-81C0-4C448BF07459}"/>
              </a:ext>
            </a:extLst>
          </p:cNvPr>
          <p:cNvPicPr>
            <a:picLocks noChangeAspect="1"/>
          </p:cNvPicPr>
          <p:nvPr/>
        </p:nvPicPr>
        <p:blipFill>
          <a:blip r:embed="rId2"/>
          <a:stretch>
            <a:fillRect/>
          </a:stretch>
        </p:blipFill>
        <p:spPr>
          <a:xfrm>
            <a:off x="14728" y="1206500"/>
            <a:ext cx="5872667" cy="5238247"/>
          </a:xfrm>
          <a:prstGeom prst="rect">
            <a:avLst/>
          </a:prstGeom>
        </p:spPr>
      </p:pic>
      <p:pic>
        <p:nvPicPr>
          <p:cNvPr id="7" name="圖片 6">
            <a:extLst>
              <a:ext uri="{FF2B5EF4-FFF2-40B4-BE49-F238E27FC236}">
                <a16:creationId xmlns:a16="http://schemas.microsoft.com/office/drawing/2014/main" id="{BBF5CA81-0720-42CA-9DFB-31360A0A1E92}"/>
              </a:ext>
            </a:extLst>
          </p:cNvPr>
          <p:cNvPicPr>
            <a:picLocks noChangeAspect="1"/>
          </p:cNvPicPr>
          <p:nvPr/>
        </p:nvPicPr>
        <p:blipFill>
          <a:blip r:embed="rId3"/>
          <a:stretch>
            <a:fillRect/>
          </a:stretch>
        </p:blipFill>
        <p:spPr>
          <a:xfrm>
            <a:off x="6207926" y="637778"/>
            <a:ext cx="5513189" cy="5912696"/>
          </a:xfrm>
          <a:prstGeom prst="rect">
            <a:avLst/>
          </a:prstGeom>
        </p:spPr>
      </p:pic>
    </p:spTree>
    <p:extLst>
      <p:ext uri="{BB962C8B-B14F-4D97-AF65-F5344CB8AC3E}">
        <p14:creationId xmlns:p14="http://schemas.microsoft.com/office/powerpoint/2010/main" val="2215666690"/>
      </p:ext>
    </p:extLst>
  </p:cSld>
  <p:clrMapOvr>
    <a:masterClrMapping/>
  </p:clrMapOvr>
</p:sld>
</file>

<file path=ppt/theme/theme1.xml><?xml version="1.0" encoding="utf-8"?>
<a:theme xmlns:a="http://schemas.openxmlformats.org/drawingml/2006/main" name="簡報內頁">
  <a:themeElements>
    <a:clrScheme name="簡報內頁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簡報內頁">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lnDef>
  </a:objectDefaults>
  <a:extraClrSchemeLst>
    <a:extraClrScheme>
      <a:clrScheme name="簡報內頁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簡報內頁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簡報內頁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簡報內頁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簡報內頁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簡報內頁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簡報內頁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簡報內頁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簡報內頁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簡報內頁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簡報內頁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簡報內頁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簡報內頁">
  <a:themeElements>
    <a:clrScheme name="簡報內頁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簡報內頁">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lnDef>
  </a:objectDefaults>
  <a:extraClrSchemeLst>
    <a:extraClrScheme>
      <a:clrScheme name="簡報內頁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簡報內頁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簡報內頁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簡報內頁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簡報內頁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簡報內頁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簡報內頁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簡報內頁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簡報內頁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簡報內頁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簡報內頁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簡報內頁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25852</TotalTime>
  <Words>354</Words>
  <Application>Microsoft Office PowerPoint</Application>
  <PresentationFormat>寬螢幕</PresentationFormat>
  <Paragraphs>69</Paragraphs>
  <Slides>14</Slides>
  <Notes>5</Notes>
  <HiddenSlides>0</HiddenSlides>
  <MMClips>0</MMClips>
  <ScaleCrop>false</ScaleCrop>
  <HeadingPairs>
    <vt:vector size="6" baseType="variant">
      <vt:variant>
        <vt:lpstr>使用字型</vt:lpstr>
      </vt:variant>
      <vt:variant>
        <vt:i4>3</vt:i4>
      </vt:variant>
      <vt:variant>
        <vt:lpstr>佈景主題</vt:lpstr>
      </vt:variant>
      <vt:variant>
        <vt:i4>2</vt:i4>
      </vt:variant>
      <vt:variant>
        <vt:lpstr>投影片標題</vt:lpstr>
      </vt:variant>
      <vt:variant>
        <vt:i4>14</vt:i4>
      </vt:variant>
    </vt:vector>
  </HeadingPairs>
  <TitlesOfParts>
    <vt:vector size="19" baseType="lpstr">
      <vt:lpstr>微軟正黑體</vt:lpstr>
      <vt:lpstr>Arial</vt:lpstr>
      <vt:lpstr>Calibri</vt:lpstr>
      <vt:lpstr>簡報內頁</vt:lpstr>
      <vt:lpstr>1_簡報內頁</vt:lpstr>
      <vt:lpstr>STM32_ADS1299_LayoutGuide</vt:lpstr>
      <vt:lpstr>PCB TOP </vt:lpstr>
      <vt:lpstr>PCB BOTTOM </vt:lpstr>
      <vt:lpstr>D105,D106,D107 ESD401</vt:lpstr>
      <vt:lpstr>J101 TYPE-CF-W-16-S-R-004</vt:lpstr>
      <vt:lpstr>J102 SIP\2P-2MM</vt:lpstr>
      <vt:lpstr>J301 SIP\4P-2.54MM</vt:lpstr>
      <vt:lpstr>J401 SIP\9P-2.54MM</vt:lpstr>
      <vt:lpstr>OSC301 KC2016K2.04800C1GE00</vt:lpstr>
      <vt:lpstr>U101 BQ25185</vt:lpstr>
      <vt:lpstr>U102、U103、U104 TPS7A2033PDQNR</vt:lpstr>
      <vt:lpstr>U201 STM32WB5MMGH6</vt:lpstr>
      <vt:lpstr>U301 LSM6DSMTR</vt:lpstr>
      <vt:lpstr>U302 ADS1299-4PAGR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MRI hardware block</dc:title>
  <dc:creator>910482</dc:creator>
  <cp:lastModifiedBy>B30675@itri.org.tw</cp:lastModifiedBy>
  <cp:revision>561</cp:revision>
  <cp:lastPrinted>2018-01-17T01:38:05Z</cp:lastPrinted>
  <dcterms:created xsi:type="dcterms:W3CDTF">2012-04-05T07:22:22Z</dcterms:created>
  <dcterms:modified xsi:type="dcterms:W3CDTF">2026-05-13T00:52:59Z</dcterms:modified>
</cp:coreProperties>
</file>