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0" r:id="rId1"/>
    <p:sldMasterId id="2147483703" r:id="rId2"/>
  </p:sldMasterIdLst>
  <p:notesMasterIdLst>
    <p:notesMasterId r:id="rId6"/>
  </p:notesMasterIdLst>
  <p:handoutMasterIdLst>
    <p:handoutMasterId r:id="rId7"/>
  </p:handoutMasterIdLst>
  <p:sldIdLst>
    <p:sldId id="393" r:id="rId3"/>
    <p:sldId id="389" r:id="rId4"/>
    <p:sldId id="394" r:id="rId5"/>
  </p:sldIdLst>
  <p:sldSz cx="12192000" cy="6858000"/>
  <p:notesSz cx="6797675" cy="9928225"/>
  <p:defaultTextStyle>
    <a:defPPr>
      <a:defRPr lang="zh-TW"/>
    </a:defPPr>
    <a:lvl1pPr algn="ctr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8">
          <p15:clr>
            <a:srgbClr val="A4A3A4"/>
          </p15:clr>
        </p15:guide>
        <p15:guide id="2" pos="2101">
          <p15:clr>
            <a:srgbClr val="A4A3A4"/>
          </p15:clr>
        </p15:guide>
        <p15:guide id="3" pos="21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0000FF"/>
    <a:srgbClr val="C49500"/>
    <a:srgbClr val="00FFFF"/>
    <a:srgbClr val="F8E888"/>
    <a:srgbClr val="FFFFCC"/>
    <a:srgbClr val="FFCCFF"/>
    <a:srgbClr val="E2FFDD"/>
    <a:srgbClr val="009900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397" autoAdjust="0"/>
    <p:restoredTop sz="96370" autoAdjust="0"/>
  </p:normalViewPr>
  <p:slideViewPr>
    <p:cSldViewPr snapToGrid="0">
      <p:cViewPr varScale="1">
        <p:scale>
          <a:sx n="72" d="100"/>
          <a:sy n="72" d="100"/>
        </p:scale>
        <p:origin x="797" y="6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1956"/>
    </p:cViewPr>
  </p:sorterViewPr>
  <p:notesViewPr>
    <p:cSldViewPr snapToGrid="0">
      <p:cViewPr varScale="1">
        <p:scale>
          <a:sx n="78" d="100"/>
          <a:sy n="78" d="100"/>
        </p:scale>
        <p:origin x="3126" y="90"/>
      </p:cViewPr>
      <p:guideLst>
        <p:guide orient="horz" pos="3128"/>
        <p:guide pos="2101"/>
        <p:guide pos="2142"/>
      </p:guideLst>
    </p:cSldViewPr>
  </p:notes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5659" cy="496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0443" y="1"/>
            <a:ext cx="2945659" cy="496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187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0094"/>
            <a:ext cx="2945659" cy="496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187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0443" y="9430094"/>
            <a:ext cx="2945659" cy="496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6A3C1836-1D35-4551-B5A9-6FD8CCC5FF5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00603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64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1"/>
            <a:ext cx="2945659" cy="4964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E3AF2CE5-511B-4E6F-A6C4-807EE711B3E8}" type="datetimeFigureOut">
              <a:rPr lang="zh-TW" altLang="en-US"/>
              <a:pPr>
                <a:defRPr/>
              </a:pPr>
              <a:t>2026/10/8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3525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70" y="4715909"/>
            <a:ext cx="5438139" cy="44677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noProof="0"/>
              <a:t>按一下以編輯母片文字樣式</a:t>
            </a:r>
          </a:p>
          <a:p>
            <a:pPr lvl="1"/>
            <a:r>
              <a:rPr lang="zh-TW" altLang="en-US" noProof="0"/>
              <a:t>第二層</a:t>
            </a:r>
          </a:p>
          <a:p>
            <a:pPr lvl="2"/>
            <a:r>
              <a:rPr lang="zh-TW" altLang="en-US" noProof="0"/>
              <a:t>第三層</a:t>
            </a:r>
          </a:p>
          <a:p>
            <a:pPr lvl="3"/>
            <a:r>
              <a:rPr lang="zh-TW" altLang="en-US" noProof="0"/>
              <a:t>第四層</a:t>
            </a:r>
          </a:p>
          <a:p>
            <a:pPr lvl="4"/>
            <a:r>
              <a:rPr lang="zh-TW" altLang="en-US" noProof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30094"/>
            <a:ext cx="2945659" cy="4964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430094"/>
            <a:ext cx="2945659" cy="4964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FEB41366-FE2A-4E2F-94BC-6DB0CE3C5E6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1007210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wm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7.jpeg"/><Relationship Id="rId4" Type="http://schemas.openxmlformats.org/officeDocument/2006/relationships/image" Target="../media/image9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-9031" y="244549"/>
            <a:ext cx="12210061" cy="6868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58851" y="2338389"/>
            <a:ext cx="10363200" cy="765175"/>
          </a:xfr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zh-TW" altLang="en-US" sz="4800" noProof="0" dirty="0" smtClean="0">
                <a:solidFill>
                  <a:schemeClr val="bg1"/>
                </a:solidFill>
                <a:effectLst>
                  <a:reflection blurRad="6350" stA="250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en-US" noProof="0" dirty="0"/>
              <a:t>按一下以編輯母片標題樣式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58852" y="3598863"/>
            <a:ext cx="9351433" cy="914400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 sz="3200">
                <a:solidFill>
                  <a:srgbClr val="C1EFFF"/>
                </a:solidFill>
              </a:defRPr>
            </a:lvl1pPr>
          </a:lstStyle>
          <a:p>
            <a:pPr lvl="0"/>
            <a:r>
              <a:rPr lang="zh-TW" altLang="en-US" noProof="0" dirty="0"/>
              <a:t>按一下以編輯母片副標題樣式</a:t>
            </a:r>
          </a:p>
        </p:txBody>
      </p:sp>
      <p:pic>
        <p:nvPicPr>
          <p:cNvPr id="13" name="Picture 21" descr="itri_CEL_A_W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9619"/>
          <a:stretch>
            <a:fillRect/>
          </a:stretch>
        </p:blipFill>
        <p:spPr bwMode="auto">
          <a:xfrm>
            <a:off x="876300" y="501651"/>
            <a:ext cx="4438651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6" descr="itri_CEL_A_W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6300" y="528639"/>
            <a:ext cx="4438651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8783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zh-TW" dirty="0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7" name="Rectangle 4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430000" y="6619876"/>
            <a:ext cx="7620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fontAlgn="ctr">
              <a:defRPr sz="1200" smtClean="0">
                <a:solidFill>
                  <a:schemeClr val="bg1"/>
                </a:solidFill>
                <a:ea typeface="+mn-ea"/>
              </a:defRPr>
            </a:lvl1pPr>
          </a:lstStyle>
          <a:p>
            <a:pPr>
              <a:defRPr/>
            </a:pPr>
            <a:fld id="{95E711CD-7091-4612-95AD-BBD49721BD22}" type="slidenum">
              <a:rPr lang="en-US" altLang="zh-TW"/>
              <a:pPr>
                <a:defRPr/>
              </a:pPr>
              <a:t>‹#›</a:t>
            </a:fld>
            <a:endParaRPr lang="en-US" altLang="zh-TW" dirty="0"/>
          </a:p>
        </p:txBody>
      </p:sp>
      <p:sp>
        <p:nvSpPr>
          <p:cNvPr id="9" name="內容版面配置區 2"/>
          <p:cNvSpPr>
            <a:spLocks noGrp="1"/>
          </p:cNvSpPr>
          <p:nvPr>
            <p:ph idx="1"/>
          </p:nvPr>
        </p:nvSpPr>
        <p:spPr>
          <a:xfrm>
            <a:off x="601133" y="1294727"/>
            <a:ext cx="11159067" cy="532514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800139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區段標題"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頁尾版面配置區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zh-TW" dirty="0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7" name="圖片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2992" y="1161474"/>
            <a:ext cx="3659665" cy="637549"/>
          </a:xfrm>
          <a:prstGeom prst="rect">
            <a:avLst/>
          </a:prstGeom>
        </p:spPr>
      </p:pic>
      <p:sp>
        <p:nvSpPr>
          <p:cNvPr id="8" name="標題 1"/>
          <p:cNvSpPr>
            <a:spLocks noGrp="1"/>
          </p:cNvSpPr>
          <p:nvPr>
            <p:ph type="title"/>
          </p:nvPr>
        </p:nvSpPr>
        <p:spPr>
          <a:xfrm>
            <a:off x="963084" y="3598044"/>
            <a:ext cx="10363200" cy="77835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9" name="文字版面配置區 2"/>
          <p:cNvSpPr>
            <a:spLocks noGrp="1"/>
          </p:cNvSpPr>
          <p:nvPr>
            <p:ph type="body" idx="1"/>
          </p:nvPr>
        </p:nvSpPr>
        <p:spPr>
          <a:xfrm>
            <a:off x="963084" y="4376401"/>
            <a:ext cx="10363200" cy="670884"/>
          </a:xfrm>
          <a:prstGeom prst="rect">
            <a:avLst/>
          </a:prstGeom>
        </p:spPr>
        <p:txBody>
          <a:bodyPr anchor="t"/>
          <a:lstStyle>
            <a:lvl1pPr marL="0" indent="0" algn="l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kumimoji="1" lang="zh-TW" altLang="en-US" sz="3200" b="1" noProof="0" dirty="0" smtClean="0">
                <a:solidFill>
                  <a:srgbClr val="005696"/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  <p:sp>
        <p:nvSpPr>
          <p:cNvPr id="11" name="Rectangle 4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430000" y="6619876"/>
            <a:ext cx="7620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fontAlgn="ctr">
              <a:defRPr sz="1200" smtClean="0">
                <a:solidFill>
                  <a:schemeClr val="bg1"/>
                </a:solidFill>
                <a:ea typeface="+mn-ea"/>
              </a:defRPr>
            </a:lvl1pPr>
          </a:lstStyle>
          <a:p>
            <a:pPr>
              <a:defRPr/>
            </a:pPr>
            <a:fld id="{95E711CD-7091-4612-95AD-BBD49721BD22}" type="slidenum">
              <a:rPr lang="en-US" altLang="zh-TW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0283847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zh-TW" dirty="0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6" name="Rectangle 4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430000" y="6619876"/>
            <a:ext cx="7620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fontAlgn="ctr">
              <a:defRPr sz="1200" smtClean="0">
                <a:solidFill>
                  <a:schemeClr val="bg1"/>
                </a:solidFill>
                <a:ea typeface="+mn-ea"/>
              </a:defRPr>
            </a:lvl1pPr>
          </a:lstStyle>
          <a:p>
            <a:pPr>
              <a:defRPr/>
            </a:pPr>
            <a:fld id="{95E711CD-7091-4612-95AD-BBD49721BD22}" type="slidenum">
              <a:rPr lang="en-US" altLang="zh-TW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8612916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頁尾版面配置區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zh-TW" dirty="0"/>
          </a:p>
        </p:txBody>
      </p:sp>
      <p:sp>
        <p:nvSpPr>
          <p:cNvPr id="7" name="Rectangle 42"/>
          <p:cNvSpPr>
            <a:spLocks noChangeArrowheads="1"/>
          </p:cNvSpPr>
          <p:nvPr userDrawn="1"/>
        </p:nvSpPr>
        <p:spPr bwMode="auto">
          <a:xfrm>
            <a:off x="0" y="6618288"/>
            <a:ext cx="12192000" cy="239712"/>
          </a:xfrm>
          <a:prstGeom prst="rect">
            <a:avLst/>
          </a:prstGeom>
          <a:solidFill>
            <a:srgbClr val="009FE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8" name="Text Box 48"/>
          <p:cNvSpPr txBox="1">
            <a:spLocks noChangeArrowheads="1"/>
          </p:cNvSpPr>
          <p:nvPr userDrawn="1"/>
        </p:nvSpPr>
        <p:spPr bwMode="auto">
          <a:xfrm>
            <a:off x="0" y="6621462"/>
            <a:ext cx="3039533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l" eaLnBrk="1" hangingPunct="1">
              <a:defRPr/>
            </a:pPr>
            <a:r>
              <a:rPr lang="en-US" altLang="zh-TW" sz="900" dirty="0">
                <a:solidFill>
                  <a:schemeClr val="bg1"/>
                </a:solidFill>
                <a:ea typeface="微軟正黑體" pitchFamily="34" charset="-120"/>
              </a:rPr>
              <a:t>Copyright 2018</a:t>
            </a:r>
            <a:r>
              <a:rPr lang="en-US" altLang="zh-TW" sz="900" baseline="0" dirty="0">
                <a:solidFill>
                  <a:schemeClr val="bg1"/>
                </a:solidFill>
                <a:ea typeface="微軟正黑體" pitchFamily="34" charset="-120"/>
              </a:rPr>
              <a:t> </a:t>
            </a:r>
            <a:r>
              <a:rPr lang="zh-TW" altLang="en-US" sz="900" dirty="0">
                <a:solidFill>
                  <a:schemeClr val="bg1"/>
                </a:solidFill>
                <a:ea typeface="微軟正黑體" pitchFamily="34" charset="-120"/>
              </a:rPr>
              <a:t> </a:t>
            </a:r>
            <a:r>
              <a:rPr lang="en-US" altLang="zh-TW" sz="900" dirty="0">
                <a:solidFill>
                  <a:schemeClr val="bg1"/>
                </a:solidFill>
                <a:ea typeface="微軟正黑體" pitchFamily="34" charset="-120"/>
              </a:rPr>
              <a:t>ITRI </a:t>
            </a:r>
            <a:r>
              <a:rPr lang="zh-TW" altLang="en-US" sz="900" dirty="0">
                <a:solidFill>
                  <a:schemeClr val="bg1"/>
                </a:solidFill>
                <a:ea typeface="微軟正黑體" pitchFamily="34" charset="-120"/>
              </a:rPr>
              <a:t>工業技術研究院</a:t>
            </a:r>
          </a:p>
        </p:txBody>
      </p:sp>
      <p:sp>
        <p:nvSpPr>
          <p:cNvPr id="9" name="Rectangle 45"/>
          <p:cNvSpPr>
            <a:spLocks noGrp="1" noChangeArrowheads="1"/>
          </p:cNvSpPr>
          <p:nvPr>
            <p:ph type="dt" sz="half" idx="2"/>
          </p:nvPr>
        </p:nvSpPr>
        <p:spPr>
          <a:xfrm>
            <a:off x="8157634" y="6619876"/>
            <a:ext cx="2400300" cy="238125"/>
          </a:xfrm>
          <a:prstGeom prst="rect">
            <a:avLst/>
          </a:prstGeom>
          <a:solidFill>
            <a:srgbClr val="009FE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r">
              <a:defRPr kumimoji="1" lang="zh-TW" altLang="en-US" sz="1200" kern="1200" dirty="0">
                <a:solidFill>
                  <a:schemeClr val="bg1"/>
                </a:solidFill>
                <a:latin typeface="Arial" charset="0"/>
                <a:ea typeface="新細明體" pitchFamily="18" charset="-120"/>
                <a:cs typeface="+mn-cs"/>
              </a:defRPr>
            </a:lvl1pPr>
          </a:lstStyle>
          <a:p>
            <a:endParaRPr lang="zh-TW" altLang="en-US" dirty="0"/>
          </a:p>
        </p:txBody>
      </p:sp>
      <p:sp>
        <p:nvSpPr>
          <p:cNvPr id="10" name="Rectangle 4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430000" y="6619876"/>
            <a:ext cx="7620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fontAlgn="ctr">
              <a:defRPr sz="1200" smtClean="0">
                <a:solidFill>
                  <a:schemeClr val="bg1"/>
                </a:solidFill>
                <a:ea typeface="+mn-ea"/>
              </a:defRPr>
            </a:lvl1pPr>
          </a:lstStyle>
          <a:p>
            <a:pPr>
              <a:defRPr/>
            </a:pPr>
            <a:fld id="{95E711CD-7091-4612-95AD-BBD49721BD22}" type="slidenum">
              <a:rPr lang="en-US" altLang="zh-TW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329683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頁尾版面配置區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zh-TW" dirty="0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10" name="標題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11" name="Rectangle 47"/>
          <p:cNvSpPr>
            <a:spLocks noGrp="1" noChangeArrowheads="1"/>
          </p:cNvSpPr>
          <p:nvPr>
            <p:ph type="sldNum" sz="quarter" idx="13"/>
          </p:nvPr>
        </p:nvSpPr>
        <p:spPr bwMode="auto">
          <a:xfrm>
            <a:off x="11430000" y="6619876"/>
            <a:ext cx="7620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fontAlgn="ctr">
              <a:defRPr sz="1200" smtClean="0">
                <a:solidFill>
                  <a:schemeClr val="bg1"/>
                </a:solidFill>
                <a:ea typeface="+mn-ea"/>
              </a:defRPr>
            </a:lvl1pPr>
          </a:lstStyle>
          <a:p>
            <a:pPr>
              <a:defRPr/>
            </a:pPr>
            <a:fld id="{95E711CD-7091-4612-95AD-BBD49721BD22}" type="slidenum">
              <a:rPr lang="en-US" altLang="zh-TW"/>
              <a:pPr>
                <a:defRPr/>
              </a:pPr>
              <a:t>‹#›</a:t>
            </a:fld>
            <a:endParaRPr lang="en-US" altLang="zh-TW" dirty="0"/>
          </a:p>
        </p:txBody>
      </p:sp>
      <p:sp>
        <p:nvSpPr>
          <p:cNvPr id="12" name="文字版面配置區 2"/>
          <p:cNvSpPr>
            <a:spLocks noGrp="1"/>
          </p:cNvSpPr>
          <p:nvPr>
            <p:ph type="body" idx="1"/>
          </p:nvPr>
        </p:nvSpPr>
        <p:spPr>
          <a:xfrm>
            <a:off x="609601" y="1535507"/>
            <a:ext cx="5389033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3" name="內容版面配置區 3"/>
          <p:cNvSpPr>
            <a:spLocks noGrp="1"/>
          </p:cNvSpPr>
          <p:nvPr>
            <p:ph sz="half" idx="2"/>
          </p:nvPr>
        </p:nvSpPr>
        <p:spPr>
          <a:xfrm>
            <a:off x="609601" y="2359419"/>
            <a:ext cx="5389033" cy="4031856"/>
          </a:xfrm>
          <a:prstGeom prst="rect">
            <a:avLst/>
          </a:prstGeom>
        </p:spPr>
        <p:txBody>
          <a:bodyPr/>
          <a:lstStyle>
            <a:lvl1pPr marL="324000" indent="-324000">
              <a:lnSpc>
                <a:spcPct val="100000"/>
              </a:lnSpc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14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535507"/>
            <a:ext cx="5410200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6" name="內容版面配置區 3"/>
          <p:cNvSpPr>
            <a:spLocks noGrp="1"/>
          </p:cNvSpPr>
          <p:nvPr>
            <p:ph sz="half" idx="14"/>
          </p:nvPr>
        </p:nvSpPr>
        <p:spPr>
          <a:xfrm>
            <a:off x="6172200" y="2359419"/>
            <a:ext cx="5410200" cy="4031856"/>
          </a:xfrm>
          <a:prstGeom prst="rect">
            <a:avLst/>
          </a:prstGeom>
        </p:spPr>
        <p:txBody>
          <a:bodyPr/>
          <a:lstStyle>
            <a:lvl1pPr marL="324000" indent="-324000">
              <a:lnSpc>
                <a:spcPct val="100000"/>
              </a:lnSpc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31294899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內容版面配置區 2"/>
          <p:cNvSpPr>
            <a:spLocks noGrp="1"/>
          </p:cNvSpPr>
          <p:nvPr>
            <p:ph idx="13"/>
          </p:nvPr>
        </p:nvSpPr>
        <p:spPr>
          <a:xfrm>
            <a:off x="4766733" y="273051"/>
            <a:ext cx="6815667" cy="586120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zh-TW" dirty="0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6" name="標題 1"/>
          <p:cNvSpPr txBox="1">
            <a:spLocks/>
          </p:cNvSpPr>
          <p:nvPr userDrawn="1"/>
        </p:nvSpPr>
        <p:spPr bwMode="auto">
          <a:xfrm>
            <a:off x="609601" y="273050"/>
            <a:ext cx="4011084" cy="116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zh-TW" altLang="en-US" sz="2000" b="1">
                <a:solidFill>
                  <a:srgbClr val="0070C0"/>
                </a:solidFill>
                <a:effectLst/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600">
                <a:solidFill>
                  <a:schemeClr val="tx2"/>
                </a:solidFill>
                <a:latin typeface="Arial" charset="0"/>
                <a:ea typeface="微軟正黑體" pitchFamily="34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600">
                <a:solidFill>
                  <a:schemeClr val="tx2"/>
                </a:solidFill>
                <a:latin typeface="Arial" charset="0"/>
                <a:ea typeface="微軟正黑體" pitchFamily="34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600">
                <a:solidFill>
                  <a:schemeClr val="tx2"/>
                </a:solidFill>
                <a:latin typeface="Arial" charset="0"/>
                <a:ea typeface="微軟正黑體" pitchFamily="34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600">
                <a:solidFill>
                  <a:schemeClr val="tx2"/>
                </a:solidFill>
                <a:latin typeface="Arial" charset="0"/>
                <a:ea typeface="微軟正黑體" pitchFamily="34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kumimoji="1" sz="4600">
                <a:solidFill>
                  <a:schemeClr val="tx2"/>
                </a:solidFill>
                <a:latin typeface="Arial" charset="0"/>
                <a:ea typeface="微軟正黑體" pitchFamily="34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kumimoji="1" sz="4600">
                <a:solidFill>
                  <a:schemeClr val="tx2"/>
                </a:solidFill>
                <a:latin typeface="Arial" charset="0"/>
                <a:ea typeface="微軟正黑體" pitchFamily="34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kumimoji="1" sz="4600">
                <a:solidFill>
                  <a:schemeClr val="tx2"/>
                </a:solidFill>
                <a:latin typeface="Arial" charset="0"/>
                <a:ea typeface="微軟正黑體" pitchFamily="34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kumimoji="1" sz="4600">
                <a:solidFill>
                  <a:schemeClr val="tx2"/>
                </a:solidFill>
                <a:latin typeface="Arial" charset="0"/>
                <a:ea typeface="微軟正黑體" pitchFamily="34" charset="-120"/>
              </a:defRPr>
            </a:lvl9pPr>
          </a:lstStyle>
          <a:p>
            <a:r>
              <a:rPr lang="zh-TW" altLang="en-US" sz="2000" kern="0"/>
              <a:t>按一下以編輯母片標題樣式</a:t>
            </a:r>
          </a:p>
        </p:txBody>
      </p:sp>
      <p:sp>
        <p:nvSpPr>
          <p:cNvPr id="7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  <p:sp>
        <p:nvSpPr>
          <p:cNvPr id="9" name="Rectangle 4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430000" y="6619876"/>
            <a:ext cx="7620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fontAlgn="ctr">
              <a:defRPr sz="1200" smtClean="0">
                <a:solidFill>
                  <a:schemeClr val="bg1"/>
                </a:solidFill>
                <a:ea typeface="+mn-ea"/>
              </a:defRPr>
            </a:lvl1pPr>
          </a:lstStyle>
          <a:p>
            <a:pPr>
              <a:defRPr/>
            </a:pPr>
            <a:fld id="{95E711CD-7091-4612-95AD-BBD49721BD22}" type="slidenum">
              <a:rPr lang="en-US" altLang="zh-TW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836476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頁尾版面配置區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zh-TW" dirty="0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6" name="標題 1"/>
          <p:cNvSpPr txBox="1">
            <a:spLocks/>
          </p:cNvSpPr>
          <p:nvPr userDrawn="1"/>
        </p:nvSpPr>
        <p:spPr bwMode="auto">
          <a:xfrm>
            <a:off x="2389717" y="4800600"/>
            <a:ext cx="7315200" cy="566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zh-TW" altLang="en-US" sz="2000" b="1">
                <a:solidFill>
                  <a:srgbClr val="0070C0"/>
                </a:solidFill>
                <a:effectLst/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600">
                <a:solidFill>
                  <a:schemeClr val="tx2"/>
                </a:solidFill>
                <a:latin typeface="Arial" charset="0"/>
                <a:ea typeface="微軟正黑體" pitchFamily="34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600">
                <a:solidFill>
                  <a:schemeClr val="tx2"/>
                </a:solidFill>
                <a:latin typeface="Arial" charset="0"/>
                <a:ea typeface="微軟正黑體" pitchFamily="34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600">
                <a:solidFill>
                  <a:schemeClr val="tx2"/>
                </a:solidFill>
                <a:latin typeface="Arial" charset="0"/>
                <a:ea typeface="微軟正黑體" pitchFamily="34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600">
                <a:solidFill>
                  <a:schemeClr val="tx2"/>
                </a:solidFill>
                <a:latin typeface="Arial" charset="0"/>
                <a:ea typeface="微軟正黑體" pitchFamily="34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kumimoji="1" sz="4600">
                <a:solidFill>
                  <a:schemeClr val="tx2"/>
                </a:solidFill>
                <a:latin typeface="Arial" charset="0"/>
                <a:ea typeface="微軟正黑體" pitchFamily="34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kumimoji="1" sz="4600">
                <a:solidFill>
                  <a:schemeClr val="tx2"/>
                </a:solidFill>
                <a:latin typeface="Arial" charset="0"/>
                <a:ea typeface="微軟正黑體" pitchFamily="34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kumimoji="1" sz="4600">
                <a:solidFill>
                  <a:schemeClr val="tx2"/>
                </a:solidFill>
                <a:latin typeface="Arial" charset="0"/>
                <a:ea typeface="微軟正黑體" pitchFamily="34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kumimoji="1" sz="4600">
                <a:solidFill>
                  <a:schemeClr val="tx2"/>
                </a:solidFill>
                <a:latin typeface="Arial" charset="0"/>
                <a:ea typeface="微軟正黑體" pitchFamily="34" charset="-120"/>
              </a:defRPr>
            </a:lvl9pPr>
          </a:lstStyle>
          <a:p>
            <a:r>
              <a:rPr lang="zh-TW" altLang="en-US" sz="2000" kern="0"/>
              <a:t>按一下以編輯母片標題樣式</a:t>
            </a:r>
          </a:p>
        </p:txBody>
      </p:sp>
      <p:sp>
        <p:nvSpPr>
          <p:cNvPr id="7" name="圖片版面配置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8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9" name="Rectangle 4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430000" y="6619876"/>
            <a:ext cx="7620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fontAlgn="ctr">
              <a:defRPr sz="1200" smtClean="0">
                <a:solidFill>
                  <a:schemeClr val="bg1"/>
                </a:solidFill>
                <a:ea typeface="+mn-ea"/>
              </a:defRPr>
            </a:lvl1pPr>
          </a:lstStyle>
          <a:p>
            <a:pPr>
              <a:defRPr/>
            </a:pPr>
            <a:fld id="{95E711CD-7091-4612-95AD-BBD49721BD22}" type="slidenum">
              <a:rPr lang="en-US" altLang="zh-TW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8464824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zh-TW" dirty="0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6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09600" y="1304926"/>
            <a:ext cx="11152717" cy="4892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Rectangle 4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430000" y="6619876"/>
            <a:ext cx="7620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fontAlgn="ctr">
              <a:defRPr sz="1200" smtClean="0">
                <a:solidFill>
                  <a:schemeClr val="bg1"/>
                </a:solidFill>
                <a:ea typeface="+mn-ea"/>
              </a:defRPr>
            </a:lvl1pPr>
          </a:lstStyle>
          <a:p>
            <a:pPr>
              <a:defRPr/>
            </a:pPr>
            <a:fld id="{95E711CD-7091-4612-95AD-BBD49721BD22}" type="slidenum">
              <a:rPr lang="en-US" altLang="zh-TW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1524628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頁尾版面配置區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zh-TW" dirty="0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6" name="直排標題 1"/>
          <p:cNvSpPr>
            <a:spLocks noGrp="1"/>
          </p:cNvSpPr>
          <p:nvPr>
            <p:ph type="title" orient="vert"/>
          </p:nvPr>
        </p:nvSpPr>
        <p:spPr>
          <a:xfrm>
            <a:off x="8972551" y="186116"/>
            <a:ext cx="2789767" cy="61976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7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01134" y="186116"/>
            <a:ext cx="8168217" cy="61976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8" name="Rectangle 4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430000" y="6619876"/>
            <a:ext cx="7620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fontAlgn="ctr">
              <a:defRPr sz="1200" smtClean="0">
                <a:solidFill>
                  <a:schemeClr val="bg1"/>
                </a:solidFill>
                <a:ea typeface="+mn-ea"/>
              </a:defRPr>
            </a:lvl1pPr>
          </a:lstStyle>
          <a:p>
            <a:pPr>
              <a:defRPr/>
            </a:pPr>
            <a:fld id="{95E711CD-7091-4612-95AD-BBD49721BD22}" type="slidenum">
              <a:rPr lang="en-US" altLang="zh-TW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2845959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63247" y="4406928"/>
            <a:ext cx="10363200" cy="1362075"/>
          </a:xfrm>
        </p:spPr>
        <p:txBody>
          <a:bodyPr anchor="t"/>
          <a:lstStyle>
            <a:lvl1pPr algn="l">
              <a:defRPr sz="3692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963247" y="2906713"/>
            <a:ext cx="10363200" cy="1500187"/>
          </a:xfrm>
        </p:spPr>
        <p:txBody>
          <a:bodyPr anchor="b"/>
          <a:lstStyle>
            <a:lvl1pPr marL="0" indent="0">
              <a:buNone/>
              <a:defRPr sz="1846"/>
            </a:lvl1pPr>
            <a:lvl2pPr marL="422041" indent="0">
              <a:buNone/>
              <a:defRPr sz="1662"/>
            </a:lvl2pPr>
            <a:lvl3pPr marL="844083" indent="0">
              <a:buNone/>
              <a:defRPr sz="1477"/>
            </a:lvl3pPr>
            <a:lvl4pPr marL="1266124" indent="0">
              <a:buNone/>
              <a:defRPr sz="1292"/>
            </a:lvl4pPr>
            <a:lvl5pPr marL="1688165" indent="0">
              <a:buNone/>
              <a:defRPr sz="1292"/>
            </a:lvl5pPr>
            <a:lvl6pPr marL="2110207" indent="0">
              <a:buNone/>
              <a:defRPr sz="1292"/>
            </a:lvl6pPr>
            <a:lvl7pPr marL="2532248" indent="0">
              <a:buNone/>
              <a:defRPr sz="1292"/>
            </a:lvl7pPr>
            <a:lvl8pPr marL="2954289" indent="0">
              <a:buNone/>
              <a:defRPr sz="1292"/>
            </a:lvl8pPr>
            <a:lvl9pPr marL="3376331" indent="0">
              <a:buNone/>
              <a:defRPr sz="1292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26158920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42"/>
          <p:cNvSpPr>
            <a:spLocks noChangeArrowheads="1"/>
          </p:cNvSpPr>
          <p:nvPr userDrawn="1"/>
        </p:nvSpPr>
        <p:spPr bwMode="auto">
          <a:xfrm>
            <a:off x="0" y="6618288"/>
            <a:ext cx="12192000" cy="239712"/>
          </a:xfrm>
          <a:prstGeom prst="rect">
            <a:avLst/>
          </a:prstGeom>
          <a:solidFill>
            <a:srgbClr val="00B2B3"/>
          </a:solidFill>
          <a:ln>
            <a:noFill/>
          </a:ln>
        </p:spPr>
        <p:txBody>
          <a:bodyPr wrap="none" anchor="ctr"/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 eaLnBrk="1" hangingPunct="1">
              <a:defRPr/>
            </a:pPr>
            <a:endParaRPr lang="zh-TW" altLang="en-US"/>
          </a:p>
        </p:txBody>
      </p:sp>
      <p:pic>
        <p:nvPicPr>
          <p:cNvPr id="6" name="Picture 26" descr="itri_CEL_A_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6300" y="528639"/>
            <a:ext cx="4438651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圖片 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56016" y="0"/>
            <a:ext cx="2438400" cy="6858000"/>
          </a:xfrm>
          <a:prstGeom prst="rect">
            <a:avLst/>
          </a:prstGeom>
        </p:spPr>
      </p:pic>
      <p:pic>
        <p:nvPicPr>
          <p:cNvPr id="5" name="圖片 16" descr="氣球.gif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76418" y="579439"/>
            <a:ext cx="1915583" cy="159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41" name="Rectangle 21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728188" y="2584704"/>
            <a:ext cx="8794753" cy="1219201"/>
          </a:xfrm>
        </p:spPr>
        <p:txBody>
          <a:bodyPr anchor="t" anchorCtr="0"/>
          <a:lstStyle>
            <a:lvl1pPr>
              <a:defRPr sz="4400" b="1">
                <a:solidFill>
                  <a:srgbClr val="00B2B3"/>
                </a:solidFill>
              </a:defRPr>
            </a:lvl1pPr>
          </a:lstStyle>
          <a:p>
            <a:r>
              <a:rPr lang="zh-TW" altLang="en-US" dirty="0"/>
              <a:t>簡報標題</a:t>
            </a:r>
          </a:p>
        </p:txBody>
      </p:sp>
      <p:sp>
        <p:nvSpPr>
          <p:cNvPr id="30742" name="Rectangle 22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728188" y="5059680"/>
            <a:ext cx="9027829" cy="755904"/>
          </a:xfrm>
        </p:spPr>
        <p:txBody>
          <a:bodyPr anchor="b" anchorCtr="0"/>
          <a:lstStyle>
            <a:lvl1pPr marL="0" indent="0" eaLnBrk="1" hangingPunct="1">
              <a:lnSpc>
                <a:spcPct val="80000"/>
              </a:lnSpc>
              <a:spcBef>
                <a:spcPct val="0"/>
              </a:spcBef>
              <a:buFontTx/>
              <a:buNone/>
              <a:defRPr sz="2000">
                <a:solidFill>
                  <a:schemeClr val="tx1"/>
                </a:solidFill>
                <a:latin typeface="+mn-ea"/>
                <a:ea typeface="+mn-ea"/>
              </a:defRPr>
            </a:lvl1pPr>
          </a:lstStyle>
          <a:p>
            <a:pPr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zh-TW" altLang="en-US" sz="2000" dirty="0"/>
              <a:t>簡報單位 簡報人名稱</a:t>
            </a:r>
            <a:r>
              <a:rPr lang="en-US" altLang="zh-TW" sz="2000" dirty="0"/>
              <a:t> </a:t>
            </a:r>
            <a:r>
              <a:rPr lang="zh-TW" altLang="en-US" sz="2000" dirty="0"/>
              <a:t>職稱</a:t>
            </a:r>
            <a:endParaRPr lang="en-US" altLang="zh-TW" sz="20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9" name="文字版面配置區 8"/>
          <p:cNvSpPr>
            <a:spLocks noGrp="1"/>
          </p:cNvSpPr>
          <p:nvPr>
            <p:ph type="body" sz="quarter" idx="12" hasCustomPrompt="1"/>
          </p:nvPr>
        </p:nvSpPr>
        <p:spPr>
          <a:xfrm>
            <a:off x="728188" y="5902263"/>
            <a:ext cx="3718137" cy="432303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zh-TW" altLang="en-US" dirty="0"/>
              <a:t>簡報日期</a:t>
            </a:r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40380" y="144441"/>
            <a:ext cx="1001184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 Box 48"/>
          <p:cNvSpPr txBox="1">
            <a:spLocks noChangeArrowheads="1"/>
          </p:cNvSpPr>
          <p:nvPr userDrawn="1"/>
        </p:nvSpPr>
        <p:spPr bwMode="auto">
          <a:xfrm>
            <a:off x="-15334" y="6610193"/>
            <a:ext cx="949588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 algn="l"/>
            <a:r>
              <a:rPr lang="zh-TW" altLang="en-US" sz="1000" dirty="0">
                <a:solidFill>
                  <a:schemeClr val="bg1"/>
                </a:solidFill>
                <a:latin typeface="+mj-ea"/>
                <a:ea typeface="+mj-ea"/>
              </a:rPr>
              <a:t>工業技術研究院機密資料 禁止複製、轉載、外流 </a:t>
            </a:r>
            <a:r>
              <a:rPr lang="en-US" altLang="zh-TW" sz="1000" dirty="0">
                <a:solidFill>
                  <a:schemeClr val="bg1"/>
                </a:solidFill>
                <a:latin typeface="+mj-ea"/>
                <a:ea typeface="+mj-ea"/>
              </a:rPr>
              <a:t>ITRI CONFIDENTIAL DOCUMENT DO NOT COPY OR DISTRIBUTE</a:t>
            </a:r>
          </a:p>
        </p:txBody>
      </p:sp>
    </p:spTree>
    <p:extLst>
      <p:ext uri="{BB962C8B-B14F-4D97-AF65-F5344CB8AC3E}">
        <p14:creationId xmlns:p14="http://schemas.microsoft.com/office/powerpoint/2010/main" val="39827865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3pPr>
              <a:buClr>
                <a:schemeClr val="tx1">
                  <a:lumMod val="75000"/>
                  <a:lumOff val="25000"/>
                </a:schemeClr>
              </a:buClr>
              <a:defRPr/>
            </a:lvl3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8" name="標題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247481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09600" y="1439864"/>
            <a:ext cx="8168640" cy="4757737"/>
          </a:xfrm>
        </p:spPr>
        <p:txBody>
          <a:bodyPr/>
          <a:lstStyle>
            <a:lvl3pPr>
              <a:buClr>
                <a:schemeClr val="tx1">
                  <a:lumMod val="75000"/>
                  <a:lumOff val="25000"/>
                </a:schemeClr>
              </a:buClr>
              <a:defRPr/>
            </a:lvl3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8" name="標題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5" name="圖片版面配置區 2"/>
          <p:cNvSpPr>
            <a:spLocks noGrp="1"/>
          </p:cNvSpPr>
          <p:nvPr>
            <p:ph type="pic" idx="11"/>
          </p:nvPr>
        </p:nvSpPr>
        <p:spPr>
          <a:xfrm>
            <a:off x="8962099" y="1439864"/>
            <a:ext cx="2798101" cy="47577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8164829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09600" y="1439863"/>
            <a:ext cx="11146971" cy="3184388"/>
          </a:xfrm>
        </p:spPr>
        <p:txBody>
          <a:bodyPr/>
          <a:lstStyle>
            <a:lvl3pPr>
              <a:buClr>
                <a:schemeClr val="tx1">
                  <a:lumMod val="75000"/>
                  <a:lumOff val="25000"/>
                </a:schemeClr>
              </a:buClr>
              <a:defRPr/>
            </a:lvl3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8" name="標題 7"/>
          <p:cNvSpPr>
            <a:spLocks noGrp="1"/>
          </p:cNvSpPr>
          <p:nvPr>
            <p:ph type="title"/>
          </p:nvPr>
        </p:nvSpPr>
        <p:spPr>
          <a:xfrm>
            <a:off x="601133" y="316992"/>
            <a:ext cx="11155439" cy="889508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6" name="圖片版面配置區 2"/>
          <p:cNvSpPr>
            <a:spLocks noGrp="1"/>
          </p:cNvSpPr>
          <p:nvPr>
            <p:ph type="pic" idx="11"/>
          </p:nvPr>
        </p:nvSpPr>
        <p:spPr>
          <a:xfrm>
            <a:off x="609600" y="4725145"/>
            <a:ext cx="11146971" cy="158417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8582967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標題 1"/>
          <p:cNvSpPr>
            <a:spLocks noGrp="1"/>
          </p:cNvSpPr>
          <p:nvPr>
            <p:ph type="ctrTitle"/>
          </p:nvPr>
        </p:nvSpPr>
        <p:spPr>
          <a:xfrm>
            <a:off x="914400" y="2564904"/>
            <a:ext cx="10363200" cy="1035546"/>
          </a:xfrm>
        </p:spPr>
        <p:txBody>
          <a:bodyPr anchor="t" anchorCtr="0">
            <a:noAutofit/>
          </a:bodyPr>
          <a:lstStyle>
            <a:lvl1pPr algn="ctr">
              <a:defRPr/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10" name="副標題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11" name="投影片編號版面配置區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955039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9" name="文字版面配置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2447910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09601" y="1542734"/>
            <a:ext cx="5473700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286501" y="1542734"/>
            <a:ext cx="5475817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8" name="標題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680004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19" name="投影片編號版面配置區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20" name="Rectangle 43"/>
          <p:cNvSpPr>
            <a:spLocks noGrp="1" noChangeArrowheads="1"/>
          </p:cNvSpPr>
          <p:nvPr>
            <p:ph type="title"/>
          </p:nvPr>
        </p:nvSpPr>
        <p:spPr bwMode="auto">
          <a:xfrm>
            <a:off x="601133" y="316992"/>
            <a:ext cx="11159067" cy="889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39293847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4" name="標題 7"/>
          <p:cNvSpPr>
            <a:spLocks noGrp="1"/>
          </p:cNvSpPr>
          <p:nvPr>
            <p:ph type="title"/>
          </p:nvPr>
        </p:nvSpPr>
        <p:spPr>
          <a:xfrm>
            <a:off x="601133" y="316992"/>
            <a:ext cx="11159067" cy="889508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11287887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347423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4835332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309216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5852286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972551" y="313944"/>
            <a:ext cx="2789767" cy="5864352"/>
          </a:xfrm>
        </p:spPr>
        <p:txBody>
          <a:bodyPr vert="eaVert"/>
          <a:lstStyle>
            <a:lvl1pPr algn="ctr">
              <a:defRPr/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01134" y="313944"/>
            <a:ext cx="8168217" cy="5864352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2385638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C326A61-105C-490C-B442-4E8F7F875C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3D556058-0D64-45AF-B353-908396B5C6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800A5AE-81B8-44FF-9204-9C9F9F1D35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F85A9-F48B-42DC-B0E6-16A1DB770548}" type="datetimeFigureOut">
              <a:rPr lang="zh-TW" altLang="en-US" smtClean="0"/>
              <a:t>2026/10/8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55D80304-815B-48DB-B6CE-395047F984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6F944E2-CBC7-4B5C-A35B-AC26118AD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EE4B5-6196-4AAB-864A-95D63FB9560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684760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7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image" Target="../media/image6.wmf"/><Relationship Id="rId2" Type="http://schemas.openxmlformats.org/officeDocument/2006/relationships/slideLayout" Target="../slideLayouts/slideLayout13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26" name="Rectangle 42"/>
          <p:cNvSpPr>
            <a:spLocks noChangeArrowheads="1"/>
          </p:cNvSpPr>
          <p:nvPr userDrawn="1"/>
        </p:nvSpPr>
        <p:spPr bwMode="auto">
          <a:xfrm>
            <a:off x="0" y="6618288"/>
            <a:ext cx="12192000" cy="239712"/>
          </a:xfrm>
          <a:prstGeom prst="rect">
            <a:avLst/>
          </a:prstGeom>
          <a:solidFill>
            <a:srgbClr val="009FE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027" name="Rectangle 43"/>
          <p:cNvSpPr>
            <a:spLocks noGrp="1" noChangeArrowheads="1"/>
          </p:cNvSpPr>
          <p:nvPr>
            <p:ph type="title"/>
          </p:nvPr>
        </p:nvSpPr>
        <p:spPr bwMode="auto">
          <a:xfrm>
            <a:off x="601133" y="0"/>
            <a:ext cx="11159067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按一下以編輯母片標題樣式</a:t>
            </a:r>
          </a:p>
        </p:txBody>
      </p:sp>
      <p:sp>
        <p:nvSpPr>
          <p:cNvPr id="29742" name="Rectangle 4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391276"/>
            <a:ext cx="8128000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>
              <a:defRPr sz="1400">
                <a:ea typeface="+mn-ea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" name="Rectangle 45"/>
          <p:cNvSpPr>
            <a:spLocks noGrp="1" noChangeArrowheads="1"/>
          </p:cNvSpPr>
          <p:nvPr>
            <p:ph type="dt" sz="half" idx="2"/>
          </p:nvPr>
        </p:nvSpPr>
        <p:spPr>
          <a:xfrm>
            <a:off x="8157634" y="6619876"/>
            <a:ext cx="2400300" cy="238125"/>
          </a:xfrm>
          <a:prstGeom prst="rect">
            <a:avLst/>
          </a:prstGeom>
          <a:solidFill>
            <a:srgbClr val="009FE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r">
              <a:defRPr kumimoji="1" lang="zh-TW" altLang="en-US" sz="1200" kern="1200" dirty="0">
                <a:solidFill>
                  <a:schemeClr val="bg1"/>
                </a:solidFill>
                <a:latin typeface="Arial" charset="0"/>
                <a:ea typeface="新細明體" pitchFamily="18" charset="-120"/>
                <a:cs typeface="+mn-cs"/>
              </a:defRPr>
            </a:lvl1pPr>
          </a:lstStyle>
          <a:p>
            <a:endParaRPr lang="zh-TW" altLang="en-US" dirty="0"/>
          </a:p>
        </p:txBody>
      </p:sp>
      <p:sp>
        <p:nvSpPr>
          <p:cNvPr id="12" name="Rectangle 4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430000" y="6619876"/>
            <a:ext cx="7620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fontAlgn="ctr">
              <a:defRPr sz="1200" smtClean="0">
                <a:solidFill>
                  <a:schemeClr val="bg1"/>
                </a:solidFill>
                <a:ea typeface="+mn-ea"/>
              </a:defRPr>
            </a:lvl1pPr>
          </a:lstStyle>
          <a:p>
            <a:pPr>
              <a:defRPr/>
            </a:pPr>
            <a:fld id="{95E711CD-7091-4612-95AD-BBD49721BD22}" type="slidenum">
              <a:rPr lang="en-US" altLang="zh-TW"/>
              <a:pPr>
                <a:defRPr/>
              </a:pPr>
              <a:t>‹#›</a:t>
            </a:fld>
            <a:endParaRPr lang="en-US" altLang="zh-TW" dirty="0"/>
          </a:p>
        </p:txBody>
      </p:sp>
      <p:sp>
        <p:nvSpPr>
          <p:cNvPr id="2" name="文字版面配置區 1"/>
          <p:cNvSpPr>
            <a:spLocks noGrp="1"/>
          </p:cNvSpPr>
          <p:nvPr>
            <p:ph type="body" idx="1"/>
          </p:nvPr>
        </p:nvSpPr>
        <p:spPr>
          <a:xfrm>
            <a:off x="601133" y="1359463"/>
            <a:ext cx="11159067" cy="48175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15" name="頁尾預留位置 4"/>
          <p:cNvSpPr txBox="1">
            <a:spLocks/>
          </p:cNvSpPr>
          <p:nvPr userDrawn="1"/>
        </p:nvSpPr>
        <p:spPr>
          <a:xfrm>
            <a:off x="2" y="6618288"/>
            <a:ext cx="8653877" cy="2350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 rtl="0">
              <a:defRPr lang="zh-TW"/>
            </a:defPPr>
            <a:lvl1pPr marL="0" algn="l" defTabSz="914400" rtl="0" eaLnBrk="1" latinLnBrk="0" hangingPunct="1">
              <a:defRPr sz="1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rPr>
              <a:t>版權宣告</a:t>
            </a:r>
            <a:r>
              <a:rPr kumimoji="0" lang="en-US" altLang="zh-TW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rPr>
              <a:t>©</a:t>
            </a:r>
            <a:r>
              <a:rPr kumimoji="0" lang="zh-TW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rPr>
              <a:t>工業技術研究院</a:t>
            </a:r>
            <a:endParaRPr kumimoji="0" lang="zh-TW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icrosoft JhengHei UI" panose="020B0604030504040204" pitchFamily="34" charset="-120"/>
              <a:ea typeface="Microsoft JhengHei UI" panose="020B0604030504040204" pitchFamily="34" charset="-120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9" r:id="rId7"/>
    <p:sldLayoutId id="2147483700" r:id="rId8"/>
    <p:sldLayoutId id="2147483701" r:id="rId9"/>
    <p:sldLayoutId id="2147483702" r:id="rId10"/>
    <p:sldLayoutId id="2147483720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lang="zh-TW" altLang="en-US" sz="4600" b="1" dirty="0" smtClean="0">
          <a:solidFill>
            <a:srgbClr val="0070C0"/>
          </a:solidFill>
          <a:effectLst/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9pPr>
    </p:titleStyle>
    <p:bodyStyle>
      <a:lvl1pPr marL="324000" indent="-324000" algn="l" rtl="0" eaLnBrk="0" fontAlgn="base" hangingPunct="0">
        <a:lnSpc>
          <a:spcPct val="100000"/>
        </a:lnSpc>
        <a:spcBef>
          <a:spcPts val="1500"/>
        </a:spcBef>
        <a:spcAft>
          <a:spcPct val="0"/>
        </a:spcAft>
        <a:buClr>
          <a:srgbClr val="141414"/>
        </a:buClr>
        <a:buSzPct val="120000"/>
        <a:buFont typeface="Arial" panose="020B0604020202020204" pitchFamily="34" charset="0"/>
        <a:buChar char="•"/>
        <a:defRPr kumimoji="1" lang="zh-TW" altLang="en-US" sz="3200" b="0" noProof="0" dirty="0" smtClean="0">
          <a:solidFill>
            <a:schemeClr val="tx1">
              <a:lumMod val="85000"/>
              <a:lumOff val="15000"/>
            </a:schemeClr>
          </a:solidFill>
          <a:latin typeface="+mj-ea"/>
          <a:ea typeface="+mj-ea"/>
          <a:cs typeface="+mn-cs"/>
        </a:defRPr>
      </a:lvl1pPr>
      <a:lvl2pPr marL="720000" marR="0" indent="-252000" algn="l" defTabSz="914400" rtl="0" eaLnBrk="0" fontAlgn="base" latinLnBrk="0" hangingPunct="0">
        <a:lnSpc>
          <a:spcPct val="100000"/>
        </a:lnSpc>
        <a:spcBef>
          <a:spcPts val="576"/>
        </a:spcBef>
        <a:spcAft>
          <a:spcPct val="0"/>
        </a:spcAft>
        <a:buClrTx/>
        <a:buSzPct val="100000"/>
        <a:buFont typeface="Arial" panose="020B0604020202020204" pitchFamily="34" charset="0"/>
        <a:buChar char="▪"/>
        <a:tabLst/>
        <a:defRPr kumimoji="1" lang="zh-TW" altLang="en-US" sz="2400" b="0" baseline="0" noProof="0" dirty="0" smtClean="0">
          <a:solidFill>
            <a:srgbClr val="0A72A6"/>
          </a:solidFill>
          <a:latin typeface="+mn-lt"/>
          <a:ea typeface="+mn-ea"/>
        </a:defRPr>
      </a:lvl2pPr>
      <a:lvl3pPr marL="1080000" marR="0" indent="-252000" algn="l" defTabSz="914400" rtl="0" eaLnBrk="0" fontAlgn="base" latinLnBrk="0" hangingPunct="0">
        <a:lnSpc>
          <a:spcPct val="110000"/>
        </a:lnSpc>
        <a:spcBef>
          <a:spcPts val="480"/>
        </a:spcBef>
        <a:spcAft>
          <a:spcPct val="0"/>
        </a:spcAft>
        <a:buClrTx/>
        <a:buSzPct val="80000"/>
        <a:buFont typeface="+mj-lt"/>
        <a:buAutoNum type="alphaLcPeriod"/>
        <a:tabLst/>
        <a:defRPr kumimoji="1" lang="zh-TW" altLang="en-US" sz="2000" noProof="0" dirty="0" smtClean="0">
          <a:solidFill>
            <a:srgbClr val="8642A4"/>
          </a:solidFill>
          <a:latin typeface="+mn-lt"/>
          <a:ea typeface="+mn-ea"/>
        </a:defRPr>
      </a:lvl3pPr>
      <a:lvl4pPr marL="1404000" indent="-252000" algn="l" rtl="0" eaLnBrk="0" fontAlgn="base" hangingPunct="0">
        <a:lnSpc>
          <a:spcPct val="11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umimoji="1" lang="zh-TW" altLang="en-US" sz="2000" noProof="0" dirty="0" smtClean="0">
          <a:solidFill>
            <a:srgbClr val="387C5D"/>
          </a:solidFill>
          <a:latin typeface="+mn-lt"/>
          <a:ea typeface="+mn-ea"/>
        </a:defRPr>
      </a:lvl4pPr>
      <a:lvl5pPr marL="1728000" indent="-324000" algn="l" rtl="0" eaLnBrk="0" fontAlgn="base" hangingPunct="0">
        <a:lnSpc>
          <a:spcPct val="110000"/>
        </a:lnSpc>
        <a:spcBef>
          <a:spcPts val="480"/>
        </a:spcBef>
        <a:spcAft>
          <a:spcPct val="0"/>
        </a:spcAft>
        <a:buAutoNum type="circleNumWdWhitePlain"/>
        <a:defRPr kumimoji="1" lang="zh-TW" altLang="en-US" sz="2000" noProof="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42"/>
          <p:cNvSpPr>
            <a:spLocks noChangeArrowheads="1"/>
          </p:cNvSpPr>
          <p:nvPr userDrawn="1"/>
        </p:nvSpPr>
        <p:spPr bwMode="auto">
          <a:xfrm>
            <a:off x="0" y="6618288"/>
            <a:ext cx="12192000" cy="239712"/>
          </a:xfrm>
          <a:prstGeom prst="rect">
            <a:avLst/>
          </a:prstGeom>
          <a:solidFill>
            <a:srgbClr val="00B2B3"/>
          </a:solidFill>
          <a:ln>
            <a:noFill/>
          </a:ln>
        </p:spPr>
        <p:txBody>
          <a:bodyPr wrap="none" anchor="ctr"/>
          <a:lstStyle>
            <a:lvl1pPr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defRPr/>
            </a:pPr>
            <a:endParaRPr lang="zh-TW" altLang="en-US"/>
          </a:p>
        </p:txBody>
      </p:sp>
      <p:sp>
        <p:nvSpPr>
          <p:cNvPr id="1027" name="Rectangle 43"/>
          <p:cNvSpPr>
            <a:spLocks noGrp="1" noChangeArrowheads="1"/>
          </p:cNvSpPr>
          <p:nvPr>
            <p:ph type="title"/>
          </p:nvPr>
        </p:nvSpPr>
        <p:spPr bwMode="auto">
          <a:xfrm>
            <a:off x="601133" y="316992"/>
            <a:ext cx="11159067" cy="889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按一下以編輯母片標題樣式</a:t>
            </a:r>
          </a:p>
        </p:txBody>
      </p:sp>
      <p:sp>
        <p:nvSpPr>
          <p:cNvPr id="1028" name="Rectangle 4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439864"/>
            <a:ext cx="11152717" cy="475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29743" name="Rectangle 4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430000" y="6619876"/>
            <a:ext cx="7620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fontAlgn="ctr" hangingPunct="1">
              <a:defRPr sz="1200">
                <a:solidFill>
                  <a:schemeClr val="bg1"/>
                </a:solidFill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1A71FFAD-F905-4792-971B-681FA4F61CA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pic>
        <p:nvPicPr>
          <p:cNvPr id="1032" name="Picture 49" descr="itri_CEL_A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58451" y="6278563"/>
            <a:ext cx="1667933" cy="290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3" name="Line 50"/>
          <p:cNvSpPr>
            <a:spLocks noChangeShapeType="1"/>
          </p:cNvSpPr>
          <p:nvPr/>
        </p:nvSpPr>
        <p:spPr bwMode="auto">
          <a:xfrm>
            <a:off x="12194118" y="6202363"/>
            <a:ext cx="115570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034" name="Line 51"/>
          <p:cNvSpPr>
            <a:spLocks noChangeShapeType="1"/>
          </p:cNvSpPr>
          <p:nvPr/>
        </p:nvSpPr>
        <p:spPr bwMode="auto">
          <a:xfrm rot="5400000">
            <a:off x="10084330" y="7127876"/>
            <a:ext cx="536575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036" name="Text Box 52"/>
          <p:cNvSpPr txBox="1">
            <a:spLocks noChangeArrowheads="1"/>
          </p:cNvSpPr>
          <p:nvPr/>
        </p:nvSpPr>
        <p:spPr bwMode="auto">
          <a:xfrm>
            <a:off x="0" y="7200900"/>
            <a:ext cx="721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l" eaLnBrk="1" hangingPunct="1">
              <a:spcBef>
                <a:spcPct val="50000"/>
              </a:spcBef>
              <a:defRPr/>
            </a:pPr>
            <a:r>
              <a:rPr lang="zh-TW" altLang="en-US" sz="2400">
                <a:ea typeface="微軟正黑體" panose="020B0604030504040204" pitchFamily="34" charset="-120"/>
              </a:rPr>
              <a:t>建議字型：中文微軟正黑體，英文</a:t>
            </a:r>
            <a:r>
              <a:rPr lang="en-US" altLang="zh-TW" sz="2400">
                <a:ea typeface="微軟正黑體" panose="020B0604030504040204" pitchFamily="34" charset="-120"/>
              </a:rPr>
              <a:t>Arial</a:t>
            </a:r>
          </a:p>
        </p:txBody>
      </p:sp>
      <p:pic>
        <p:nvPicPr>
          <p:cNvPr id="11" name="圖片 10"/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010413" y="144441"/>
            <a:ext cx="1001184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Box 48"/>
          <p:cNvSpPr txBox="1">
            <a:spLocks noChangeArrowheads="1"/>
          </p:cNvSpPr>
          <p:nvPr userDrawn="1"/>
        </p:nvSpPr>
        <p:spPr bwMode="auto">
          <a:xfrm>
            <a:off x="-15334" y="6610193"/>
            <a:ext cx="949588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 algn="l"/>
            <a:r>
              <a:rPr lang="zh-TW" altLang="en-US" sz="1000" dirty="0">
                <a:solidFill>
                  <a:schemeClr val="bg1"/>
                </a:solidFill>
                <a:latin typeface="+mj-ea"/>
                <a:ea typeface="+mj-ea"/>
              </a:rPr>
              <a:t>工業技術研究院機密資料 禁止複製、轉載、外流 </a:t>
            </a:r>
            <a:r>
              <a:rPr lang="en-US" altLang="zh-TW" sz="1000" dirty="0">
                <a:solidFill>
                  <a:schemeClr val="bg1"/>
                </a:solidFill>
                <a:latin typeface="+mj-ea"/>
                <a:ea typeface="+mj-ea"/>
              </a:rPr>
              <a:t>ITRI CONFIDENTIAL DOCUMENT DO NOT COPY OR DISTRIBUTE</a:t>
            </a:r>
          </a:p>
        </p:txBody>
      </p:sp>
    </p:spTree>
    <p:extLst>
      <p:ext uri="{BB962C8B-B14F-4D97-AF65-F5344CB8AC3E}">
        <p14:creationId xmlns:p14="http://schemas.microsoft.com/office/powerpoint/2010/main" val="2214492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  <p:sldLayoutId id="2147483715" r:id="rId12"/>
    <p:sldLayoutId id="2147483716" r:id="rId13"/>
    <p:sldLayoutId id="2147483717" r:id="rId14"/>
    <p:sldLayoutId id="2147483719" r:id="rId15"/>
  </p:sldLayoutIdLst>
  <p:hf hdr="0" ftr="0" dt="0"/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kumimoji="1" sz="3600">
          <a:solidFill>
            <a:srgbClr val="00B2B3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5AACC528-A56C-5E41-905E-4502191AF4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09800" y="2129474"/>
            <a:ext cx="7772400" cy="1500187"/>
          </a:xfrm>
        </p:spPr>
        <p:txBody>
          <a:bodyPr/>
          <a:lstStyle/>
          <a:p>
            <a:pPr algn="ctr"/>
            <a:r>
              <a:rPr lang="zh-TW" altLang="en-US" sz="3600" b="1" dirty="0">
                <a:solidFill>
                  <a:srgbClr val="0070C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層片設備用測試平台</a:t>
            </a:r>
            <a:endParaRPr lang="en-US" altLang="zh-TW" sz="3600" b="1" dirty="0">
              <a:solidFill>
                <a:srgbClr val="0070C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/>
            <a:r>
              <a:rPr lang="zh-TW" altLang="en-US" sz="3600" b="1" dirty="0">
                <a:solidFill>
                  <a:srgbClr val="0070C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設計說明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BCF7DD6D-868E-7510-EB5D-6FE25FAB7470}"/>
              </a:ext>
            </a:extLst>
          </p:cNvPr>
          <p:cNvSpPr txBox="1"/>
          <p:nvPr/>
        </p:nvSpPr>
        <p:spPr>
          <a:xfrm>
            <a:off x="5477883" y="5630092"/>
            <a:ext cx="12362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dirty="0">
                <a:solidFill>
                  <a:srgbClr val="0070C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徐肇鴻</a:t>
            </a:r>
            <a:endParaRPr lang="en-US" altLang="zh-TW" dirty="0">
              <a:solidFill>
                <a:srgbClr val="0070C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/>
            <a:r>
              <a:rPr lang="en-US" altLang="zh-TW" dirty="0">
                <a:solidFill>
                  <a:srgbClr val="0070C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2026/10/06</a:t>
            </a:r>
            <a:endParaRPr lang="zh-TW" altLang="en-US" dirty="0">
              <a:solidFill>
                <a:srgbClr val="0070C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14200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C64B9CE9-6F63-41BF-9467-6F54493B9BD2}"/>
              </a:ext>
            </a:extLst>
          </p:cNvPr>
          <p:cNvSpPr/>
          <p:nvPr/>
        </p:nvSpPr>
        <p:spPr>
          <a:xfrm>
            <a:off x="1524001" y="7185"/>
            <a:ext cx="90793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600" b="1" dirty="0">
                <a:solidFill>
                  <a:srgbClr val="0070C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平台預設外觀</a:t>
            </a:r>
            <a:endParaRPr lang="zh-TW" altLang="en-US" sz="3600" b="1" dirty="0">
              <a:solidFill>
                <a:srgbClr val="00B2B3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FEA0E475-00A8-DD30-0AB1-7B3F608416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2822" y="1047835"/>
            <a:ext cx="3229499" cy="4145158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15ED0B7C-D6FF-C4F0-18CA-90743EE299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8988" y="1102315"/>
            <a:ext cx="3023319" cy="4145158"/>
          </a:xfrm>
          <a:prstGeom prst="rect">
            <a:avLst/>
          </a:prstGeom>
        </p:spPr>
      </p:pic>
      <p:sp>
        <p:nvSpPr>
          <p:cNvPr id="13" name="文字方塊 12">
            <a:extLst>
              <a:ext uri="{FF2B5EF4-FFF2-40B4-BE49-F238E27FC236}">
                <a16:creationId xmlns:a16="http://schemas.microsoft.com/office/drawing/2014/main" id="{E577B3D8-2756-EE3C-C825-7DCEC9B6C587}"/>
              </a:ext>
            </a:extLst>
          </p:cNvPr>
          <p:cNvSpPr txBox="1"/>
          <p:nvPr/>
        </p:nvSpPr>
        <p:spPr>
          <a:xfrm>
            <a:off x="2623457" y="5747658"/>
            <a:ext cx="66479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　　請配合細胞層片設備設計製作一組能架設測試的工作平台，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l"/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不包含滑台馬達等市購品。</a:t>
            </a:r>
          </a:p>
        </p:txBody>
      </p:sp>
      <p:cxnSp>
        <p:nvCxnSpPr>
          <p:cNvPr id="4" name="直線單箭頭接點 3">
            <a:extLst>
              <a:ext uri="{FF2B5EF4-FFF2-40B4-BE49-F238E27FC236}">
                <a16:creationId xmlns:a16="http://schemas.microsoft.com/office/drawing/2014/main" id="{8A180EB5-47F2-89C7-F247-1F5926E59F22}"/>
              </a:ext>
            </a:extLst>
          </p:cNvPr>
          <p:cNvCxnSpPr>
            <a:cxnSpLocks/>
          </p:cNvCxnSpPr>
          <p:nvPr/>
        </p:nvCxnSpPr>
        <p:spPr bwMode="auto">
          <a:xfrm>
            <a:off x="5362886" y="4759342"/>
            <a:ext cx="2298350" cy="594786"/>
          </a:xfrm>
          <a:prstGeom prst="straightConnector1">
            <a:avLst/>
          </a:prstGeom>
          <a:ln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8" name="文字方塊 7">
            <a:extLst>
              <a:ext uri="{FF2B5EF4-FFF2-40B4-BE49-F238E27FC236}">
                <a16:creationId xmlns:a16="http://schemas.microsoft.com/office/drawing/2014/main" id="{03FC1924-0399-F05A-9F14-0E05F1F5EAAF}"/>
              </a:ext>
            </a:extLst>
          </p:cNvPr>
          <p:cNvSpPr txBox="1"/>
          <p:nvPr/>
        </p:nvSpPr>
        <p:spPr>
          <a:xfrm rot="762239">
            <a:off x="6477581" y="4927363"/>
            <a:ext cx="69938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0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800mm</a:t>
            </a:r>
            <a:endParaRPr lang="zh-TW" altLang="en-US" sz="1000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AB87F672-2C8B-FD9E-F863-4A9C2C50BFF4}"/>
              </a:ext>
            </a:extLst>
          </p:cNvPr>
          <p:cNvSpPr txBox="1"/>
          <p:nvPr/>
        </p:nvSpPr>
        <p:spPr>
          <a:xfrm rot="16200000">
            <a:off x="8033811" y="3730925"/>
            <a:ext cx="6212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0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600mm</a:t>
            </a:r>
            <a:endParaRPr lang="zh-TW" altLang="en-US" sz="1000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cxnSp>
        <p:nvCxnSpPr>
          <p:cNvPr id="17" name="直線單箭頭接點 16">
            <a:extLst>
              <a:ext uri="{FF2B5EF4-FFF2-40B4-BE49-F238E27FC236}">
                <a16:creationId xmlns:a16="http://schemas.microsoft.com/office/drawing/2014/main" id="{A165207A-4541-0C99-2231-D76B2074EC41}"/>
              </a:ext>
            </a:extLst>
          </p:cNvPr>
          <p:cNvCxnSpPr>
            <a:cxnSpLocks/>
            <a:endCxn id="5" idx="3"/>
          </p:cNvCxnSpPr>
          <p:nvPr/>
        </p:nvCxnSpPr>
        <p:spPr bwMode="auto">
          <a:xfrm flipV="1">
            <a:off x="7518983" y="3120414"/>
            <a:ext cx="793338" cy="804085"/>
          </a:xfrm>
          <a:prstGeom prst="straightConnector1">
            <a:avLst/>
          </a:prstGeom>
          <a:ln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0" name="文字方塊 19">
            <a:extLst>
              <a:ext uri="{FF2B5EF4-FFF2-40B4-BE49-F238E27FC236}">
                <a16:creationId xmlns:a16="http://schemas.microsoft.com/office/drawing/2014/main" id="{F06EBA24-58B4-58D5-42A8-1C78B9FAABF8}"/>
              </a:ext>
            </a:extLst>
          </p:cNvPr>
          <p:cNvSpPr txBox="1"/>
          <p:nvPr/>
        </p:nvSpPr>
        <p:spPr>
          <a:xfrm rot="18788928">
            <a:off x="7605029" y="3519426"/>
            <a:ext cx="6212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0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550mm</a:t>
            </a:r>
            <a:endParaRPr lang="zh-TW" altLang="en-US" sz="1000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DEF8E2D1-414F-BEE7-E730-F3923400B8B8}"/>
              </a:ext>
            </a:extLst>
          </p:cNvPr>
          <p:cNvSpPr txBox="1"/>
          <p:nvPr/>
        </p:nvSpPr>
        <p:spPr>
          <a:xfrm>
            <a:off x="297266" y="1982810"/>
            <a:ext cx="4423702" cy="14652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>
              <a:buAutoNum type="arabicPeriod"/>
            </a:pP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工作平台尺寸設定為800mm(W)x600mm(H)x550mm(D)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l"/>
            <a:b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 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主要架構板厚需大於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10mm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b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endParaRPr lang="zh-TW" altLang="en-US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cxnSp>
        <p:nvCxnSpPr>
          <p:cNvPr id="15" name="直線單箭頭接點 14">
            <a:extLst>
              <a:ext uri="{FF2B5EF4-FFF2-40B4-BE49-F238E27FC236}">
                <a16:creationId xmlns:a16="http://schemas.microsoft.com/office/drawing/2014/main" id="{800BAE85-EF5C-2080-4A59-B7CEC54E2AF2}"/>
              </a:ext>
            </a:extLst>
          </p:cNvPr>
          <p:cNvCxnSpPr>
            <a:cxnSpLocks/>
          </p:cNvCxnSpPr>
          <p:nvPr/>
        </p:nvCxnSpPr>
        <p:spPr bwMode="auto">
          <a:xfrm flipV="1">
            <a:off x="8439150" y="2994081"/>
            <a:ext cx="0" cy="1666912"/>
          </a:xfrm>
          <a:prstGeom prst="straightConnector1">
            <a:avLst/>
          </a:prstGeom>
          <a:ln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31903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C64B9CE9-6F63-41BF-9467-6F54493B9BD2}"/>
              </a:ext>
            </a:extLst>
          </p:cNvPr>
          <p:cNvSpPr/>
          <p:nvPr/>
        </p:nvSpPr>
        <p:spPr>
          <a:xfrm>
            <a:off x="1524001" y="7185"/>
            <a:ext cx="90793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600" b="1" dirty="0">
                <a:solidFill>
                  <a:srgbClr val="0070C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平台預設外觀</a:t>
            </a:r>
            <a:endParaRPr lang="zh-TW" altLang="en-US" sz="3600" b="1" dirty="0">
              <a:solidFill>
                <a:srgbClr val="00B2B3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14" name="圖片 13">
            <a:extLst>
              <a:ext uri="{FF2B5EF4-FFF2-40B4-BE49-F238E27FC236}">
                <a16:creationId xmlns:a16="http://schemas.microsoft.com/office/drawing/2014/main" id="{9F4A1E27-C150-E241-A5D8-804EA5FB704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344" y="1649330"/>
            <a:ext cx="4353775" cy="3966319"/>
          </a:xfrm>
          <a:prstGeom prst="rect">
            <a:avLst/>
          </a:prstGeom>
        </p:spPr>
      </p:pic>
      <p:sp>
        <p:nvSpPr>
          <p:cNvPr id="15" name="文字方塊 14">
            <a:extLst>
              <a:ext uri="{FF2B5EF4-FFF2-40B4-BE49-F238E27FC236}">
                <a16:creationId xmlns:a16="http://schemas.microsoft.com/office/drawing/2014/main" id="{F43D66ED-3D8A-E88E-8E96-035939A2CF78}"/>
              </a:ext>
            </a:extLst>
          </p:cNvPr>
          <p:cNvSpPr txBox="1"/>
          <p:nvPr/>
        </p:nvSpPr>
        <p:spPr>
          <a:xfrm>
            <a:off x="7674353" y="5556750"/>
            <a:ext cx="21182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工作平台示意圖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cxnSp>
        <p:nvCxnSpPr>
          <p:cNvPr id="6" name="直線單箭頭接點 5">
            <a:extLst>
              <a:ext uri="{FF2B5EF4-FFF2-40B4-BE49-F238E27FC236}">
                <a16:creationId xmlns:a16="http://schemas.microsoft.com/office/drawing/2014/main" id="{5E242A6E-B535-C8DB-E222-B19778AFB82F}"/>
              </a:ext>
            </a:extLst>
          </p:cNvPr>
          <p:cNvCxnSpPr>
            <a:cxnSpLocks/>
            <a:stCxn id="7" idx="0"/>
          </p:cNvCxnSpPr>
          <p:nvPr/>
        </p:nvCxnSpPr>
        <p:spPr bwMode="auto">
          <a:xfrm flipV="1">
            <a:off x="7278574" y="4609302"/>
            <a:ext cx="242729" cy="5600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7" name="文字方塊 6">
            <a:extLst>
              <a:ext uri="{FF2B5EF4-FFF2-40B4-BE49-F238E27FC236}">
                <a16:creationId xmlns:a16="http://schemas.microsoft.com/office/drawing/2014/main" id="{9C1D2A11-D313-9953-8FD9-586B6F54762B}"/>
              </a:ext>
            </a:extLst>
          </p:cNvPr>
          <p:cNvSpPr txBox="1"/>
          <p:nvPr/>
        </p:nvSpPr>
        <p:spPr>
          <a:xfrm>
            <a:off x="6685302" y="5169363"/>
            <a:ext cx="1186543" cy="369332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zh-TW" altLang="en-US" dirty="0">
                <a:solidFill>
                  <a:srgbClr val="FFFF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內縮設計</a:t>
            </a: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9B9684D8-DA7E-2428-BEE2-78670FA10D6C}"/>
              </a:ext>
            </a:extLst>
          </p:cNvPr>
          <p:cNvSpPr txBox="1"/>
          <p:nvPr/>
        </p:nvSpPr>
        <p:spPr>
          <a:xfrm>
            <a:off x="1344750" y="2466135"/>
            <a:ext cx="459377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 平台下擺須採用內縮設計，且設計前提重心不得往前偏移超過100mm。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l"/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l"/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4. 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板材間需要設定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Lock PIN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，以利組裝時定位精準。</a:t>
            </a:r>
          </a:p>
        </p:txBody>
      </p:sp>
    </p:spTree>
    <p:extLst>
      <p:ext uri="{BB962C8B-B14F-4D97-AF65-F5344CB8AC3E}">
        <p14:creationId xmlns:p14="http://schemas.microsoft.com/office/powerpoint/2010/main" val="2625367301"/>
      </p:ext>
    </p:extLst>
  </p:cSld>
  <p:clrMapOvr>
    <a:masterClrMapping/>
  </p:clrMapOvr>
</p:sld>
</file>

<file path=ppt/theme/theme1.xml><?xml version="1.0" encoding="utf-8"?>
<a:theme xmlns:a="http://schemas.openxmlformats.org/drawingml/2006/main" name="簡報內頁">
  <a:themeElements>
    <a:clrScheme name="自訂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70C0"/>
      </a:accent1>
      <a:accent2>
        <a:srgbClr val="43936F"/>
      </a:accent2>
      <a:accent3>
        <a:srgbClr val="9850B8"/>
      </a:accent3>
      <a:accent4>
        <a:srgbClr val="D3312D"/>
      </a:accent4>
      <a:accent5>
        <a:srgbClr val="16A6BA"/>
      </a:accent5>
      <a:accent6>
        <a:srgbClr val="D15A11"/>
      </a:accent6>
      <a:hlink>
        <a:srgbClr val="E25B00"/>
      </a:hlink>
      <a:folHlink>
        <a:srgbClr val="9B6453"/>
      </a:folHlink>
    </a:clrScheme>
    <a:fontScheme name="簡報內頁">
      <a:majorFont>
        <a:latin typeface="Arial"/>
        <a:ea typeface="微軟正黑體"/>
        <a:cs typeface=""/>
      </a:majorFont>
      <a:minorFont>
        <a:latin typeface="Arial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lnDef>
  </a:objectDefaults>
  <a:extraClrSchemeLst>
    <a:extraClrScheme>
      <a:clrScheme name="簡報內頁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簡報內頁">
  <a:themeElements>
    <a:clrScheme name="簡報內頁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簡報內頁">
      <a:majorFont>
        <a:latin typeface="Arial"/>
        <a:ea typeface="微軟正黑體"/>
        <a:cs typeface=""/>
      </a:majorFont>
      <a:minorFont>
        <a:latin typeface="Arial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lnDef>
  </a:objectDefaults>
  <a:extraClrSchemeLst>
    <a:extraClrScheme>
      <a:clrScheme name="簡報內頁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17019</TotalTime>
  <Words>126</Words>
  <Application>Microsoft Office PowerPoint</Application>
  <PresentationFormat>寬螢幕</PresentationFormat>
  <Paragraphs>18</Paragraphs>
  <Slides>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3</vt:i4>
      </vt:variant>
    </vt:vector>
  </HeadingPairs>
  <TitlesOfParts>
    <vt:vector size="10" baseType="lpstr">
      <vt:lpstr>Microsoft JhengHei UI</vt:lpstr>
      <vt:lpstr>微軟正黑體</vt:lpstr>
      <vt:lpstr>Arial</vt:lpstr>
      <vt:lpstr>Calibri</vt:lpstr>
      <vt:lpstr>Times New Roman</vt:lpstr>
      <vt:lpstr>簡報內頁</vt:lpstr>
      <vt:lpstr>1_簡報內頁</vt:lpstr>
      <vt:lpstr>PowerPoint 簡報</vt:lpstr>
      <vt:lpstr>PowerPoint 簡報</vt:lpstr>
      <vt:lpstr>PowerPoint 簡報</vt:lpstr>
    </vt:vector>
  </TitlesOfParts>
  <Company>ITRI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B-02-Standard-v20150909</dc:title>
  <dc:creator>ITRI</dc:creator>
  <cp:lastModifiedBy>李美郁</cp:lastModifiedBy>
  <cp:revision>1805</cp:revision>
  <cp:lastPrinted>2017-12-28T09:10:23Z</cp:lastPrinted>
  <dcterms:created xsi:type="dcterms:W3CDTF">2008-05-08T04:38:45Z</dcterms:created>
  <dcterms:modified xsi:type="dcterms:W3CDTF">2026-10-08T00:43:01Z</dcterms:modified>
</cp:coreProperties>
</file>