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350B860-7BCD-0BF1-0F7E-462CD9B689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8E0D7EE-CC36-31D5-07A8-813F4B4313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288675A-43DB-8FFF-E023-8F78DC28F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74249F0-E1CA-CCED-F557-BD1DC35DB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6DDA8F9-95DB-81BD-6F1A-A6EAB226E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92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9B9CB6F-94B8-DB99-63B5-6E10C2AB1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18DC7F-55C9-2B89-FBE1-4FB270A080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BB1CF3A-596E-0E02-0333-13A68E439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580E8BE-31BA-492C-6D56-BD24CFD58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D2109C9-DEDA-5969-62C4-3BE5D533A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929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EF435CE-603C-3AB9-4D80-AE06803BF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A1FCC2A-94EA-0E95-08FA-FA3A4A85B6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D5BD10D-FDB4-D5C5-45E9-4D74254DC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49EECBF-3BAB-4041-95B0-2218C0038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68BE459-41F1-596F-FB0A-2DA864AE8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818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3AE54AF-FA52-2E71-FF00-A40092585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6650F18-EE34-DD0F-E9F0-29A7B2DA0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5ACC62D-88EF-F94F-B6EC-9DE81E8ED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7F4F7BE-47FC-307F-6F75-2ED290691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C254F10-8CE7-B7D2-AA70-32D956750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49942DC-227E-21D3-2209-209483948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807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A391A7A-4BF3-91ED-F35E-03B71A27B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7211E6F-7958-2391-9F99-F3A8D17B7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2875A46-D764-7EA1-19A5-D256180F36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4057E6EA-72F8-2BD9-63EA-6932E7C3A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B87B408D-98E8-DE80-4A7B-03B1E6AA1F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47CE689C-FFF9-2A2A-DDC3-784CF38B7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275E0964-8A92-772D-7A1B-9E79EDC7F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57987BD0-474B-14B9-97EE-25FA670ED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503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2E129D3-9E19-1A28-DD04-70BED633A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2EED427F-3039-6110-A4CD-073662224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1707B23C-D017-EE7A-110D-E0C839A57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9D5DA45E-851F-A395-1DE5-6C96FC074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069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D57038B4-ECD1-5040-6CC0-5A1EE2C6F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12980B6D-72C1-8155-7B83-028F3F25E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044B8BC-AAC2-B693-B153-6926A6DB8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307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10F1135-5BEA-D944-288C-40DAEBC27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CC288C0-37E7-E2FE-67F4-457B839687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0CB73CB6-EE44-2630-5006-7213E235E8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8F91238-11C7-55C7-BA05-E853D8C96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19D2B5D-D142-3869-7D17-85C96A1F7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C28C750-6315-3494-87F5-764F7FFE2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798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5452306-9F86-D133-7BCE-401417576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301C59DB-DC60-6C62-6F72-2CD8C0B7CC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CA0E861-7036-61C7-B897-91CBF924B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FA48AB6-199C-AE52-9414-550EC3656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A8DDAE6-8787-E8A0-09E7-30F720784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1BBBDA3-553C-FDC2-8D27-3C223A1CD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63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1C55B5B-0791-324E-8303-134C0DE63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67BB5D2-2663-56C2-EAB4-09179CEACD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E6FBAB3-9848-4830-A3F4-01F4245F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95E2500-C770-DFED-A892-295B4B3E8B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59F17F3-A3D9-DD51-651D-D0D9D3A9B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4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F34CFF5-0CA4-CFC5-C4D3-3FBB332E38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C36A29D-131E-6E2A-F805-92605BDD57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9A00A66-CB2C-2E07-A8D0-45BCACA43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F7B73BC-7B9B-B7F6-5144-0FB3ADD3D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CCA06EA-A4E4-985F-57EA-ED39FD8F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287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40610CBC-307F-F438-DFAA-834E95F58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70AFB9D-AF38-75CC-0AD2-B235FACCE8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4001139-2269-AAA8-D00C-D7D4F276C5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582941-FD5F-4ECB-8946-E8001EDCED7F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1AC4396-2429-D8D9-C767-FD33E112B3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A64A5AC-CFB6-2FCE-07E9-A61C468CBA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FF7FDF-296B-4F1D-B583-1FF4C942D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408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B3239066-A1E6-8D65-732B-7C11C4D42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510" y="0"/>
            <a:ext cx="3855720" cy="6858000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ECC4C529-AFF4-01E6-39AA-6C111E4F9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230" y="0"/>
            <a:ext cx="5905500" cy="664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69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寬螢幕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辜巧瑩</dc:creator>
  <cp:lastModifiedBy>廖美芬</cp:lastModifiedBy>
  <cp:revision>2</cp:revision>
  <dcterms:created xsi:type="dcterms:W3CDTF">2026-08-31T08:26:24Z</dcterms:created>
  <dcterms:modified xsi:type="dcterms:W3CDTF">2026-09-14T23:42:17Z</dcterms:modified>
</cp:coreProperties>
</file>