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5"/>
  </p:notesMasterIdLst>
  <p:sldIdLst>
    <p:sldId id="2031" r:id="rId2"/>
    <p:sldId id="2034" r:id="rId3"/>
    <p:sldId id="2036" r:id="rId4"/>
  </p:sldIdLst>
  <p:sldSz cx="10693400" cy="756126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OHAN" initials="P" lastIdx="1" clrIdx="0">
    <p:extLst>
      <p:ext uri="{19B8F6BF-5375-455C-9EA6-DF929625EA0E}">
        <p15:presenceInfo xmlns:p15="http://schemas.microsoft.com/office/powerpoint/2012/main" userId="POH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FF"/>
    <a:srgbClr val="99FF99"/>
    <a:srgbClr val="CAA670"/>
    <a:srgbClr val="E8C152"/>
    <a:srgbClr val="CCFFCC"/>
    <a:srgbClr val="CCFF33"/>
    <a:srgbClr val="CCFF99"/>
    <a:srgbClr val="00CC99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54" autoAdjust="0"/>
    <p:restoredTop sz="81127" autoAdjust="0"/>
  </p:normalViewPr>
  <p:slideViewPr>
    <p:cSldViewPr snapToGrid="0">
      <p:cViewPr varScale="1">
        <p:scale>
          <a:sx n="54" d="100"/>
          <a:sy n="54" d="100"/>
        </p:scale>
        <p:origin x="1368" y="64"/>
      </p:cViewPr>
      <p:guideLst>
        <p:guide orient="horz" pos="2382"/>
        <p:guide pos="336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-2290" y="-77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6065" cy="495793"/>
          </a:xfrm>
          <a:prstGeom prst="rect">
            <a:avLst/>
          </a:prstGeom>
        </p:spPr>
        <p:txBody>
          <a:bodyPr vert="horz" lIns="95238" tIns="47619" rIns="95238" bIns="47619" rtlCol="0"/>
          <a:lstStyle>
            <a:lvl1pPr algn="l">
              <a:defRPr sz="13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094" y="3"/>
            <a:ext cx="2946065" cy="495793"/>
          </a:xfrm>
          <a:prstGeom prst="rect">
            <a:avLst/>
          </a:prstGeom>
        </p:spPr>
        <p:txBody>
          <a:bodyPr vert="horz" lIns="95238" tIns="47619" rIns="95238" bIns="47619" rtlCol="0"/>
          <a:lstStyle>
            <a:lvl1pPr algn="r">
              <a:defRPr sz="13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C5D1337A-D781-4E87-8902-595B153EB961}" type="datetimeFigureOut">
              <a:rPr lang="zh-TW" altLang="en-US"/>
              <a:pPr>
                <a:defRPr/>
              </a:pPr>
              <a:t>2026/9/13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768350" y="746125"/>
            <a:ext cx="526097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238" tIns="47619" rIns="95238" bIns="47619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160" y="4714653"/>
            <a:ext cx="5439355" cy="4466756"/>
          </a:xfrm>
          <a:prstGeom prst="rect">
            <a:avLst/>
          </a:prstGeom>
        </p:spPr>
        <p:txBody>
          <a:bodyPr vert="horz" lIns="95238" tIns="47619" rIns="95238" bIns="47619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429307"/>
            <a:ext cx="2946065" cy="495793"/>
          </a:xfrm>
          <a:prstGeom prst="rect">
            <a:avLst/>
          </a:prstGeom>
        </p:spPr>
        <p:txBody>
          <a:bodyPr vert="horz" lIns="95238" tIns="47619" rIns="95238" bIns="47619" rtlCol="0" anchor="b"/>
          <a:lstStyle>
            <a:lvl1pPr algn="l">
              <a:defRPr sz="13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094" y="9429307"/>
            <a:ext cx="2946065" cy="495793"/>
          </a:xfrm>
          <a:prstGeom prst="rect">
            <a:avLst/>
          </a:prstGeom>
        </p:spPr>
        <p:txBody>
          <a:bodyPr vert="horz" lIns="95238" tIns="47619" rIns="95238" bIns="47619" rtlCol="0" anchor="b"/>
          <a:lstStyle>
            <a:lvl1pPr algn="r">
              <a:defRPr sz="13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fld id="{984E620F-8F43-4063-BDB1-07856F0123F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25580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23425" cy="12604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微軟正黑體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4988" y="1763713"/>
            <a:ext cx="9623425" cy="499110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>
              <a:defRPr lang="zh-TW" altLang="en-US" smtClean="0">
                <a:latin typeface="Calibri" pitchFamily="34" charset="0"/>
                <a:ea typeface="微軟正黑體" pitchFamily="34" charset="-120"/>
                <a:cs typeface="Calibri" pitchFamily="34" charset="0"/>
              </a:defRPr>
            </a:lvl1pPr>
            <a:lvl2pPr>
              <a:defRPr lang="zh-TW" altLang="en-US" smtClean="0">
                <a:latin typeface="Calibri" pitchFamily="34" charset="0"/>
                <a:ea typeface="微軟正黑體" pitchFamily="34" charset="-120"/>
                <a:cs typeface="Calibri" pitchFamily="34" charset="0"/>
              </a:defRPr>
            </a:lvl2pPr>
            <a:lvl3pPr>
              <a:defRPr lang="zh-TW" altLang="en-US" smtClean="0">
                <a:latin typeface="Calibri" pitchFamily="34" charset="0"/>
                <a:ea typeface="微軟正黑體" pitchFamily="34" charset="-120"/>
                <a:cs typeface="Calibri" pitchFamily="34" charset="0"/>
              </a:defRPr>
            </a:lvl3pPr>
            <a:lvl4pPr>
              <a:defRPr lang="zh-TW" altLang="en-US" smtClean="0">
                <a:latin typeface="Calibri" pitchFamily="34" charset="0"/>
                <a:ea typeface="微軟正黑體" pitchFamily="34" charset="-120"/>
                <a:cs typeface="Calibri" pitchFamily="34" charset="0"/>
              </a:defRPr>
            </a:lvl4pPr>
            <a:lvl5pPr>
              <a:defRPr lang="zh-TW" altLang="en-US">
                <a:latin typeface="Calibri" pitchFamily="34" charset="0"/>
                <a:ea typeface="微軟正黑體" pitchFamily="34" charset="-120"/>
                <a:cs typeface="Calibri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521751" y="72469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</a:lstStyle>
          <a:p>
            <a:pPr>
              <a:defRPr/>
            </a:pPr>
            <a:fld id="{D0F89AAA-8411-4903-876C-CDD9BF67F8DB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521751" y="72469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</a:lstStyle>
          <a:p>
            <a:pPr>
              <a:defRPr/>
            </a:pPr>
            <a:fld id="{D0F89AAA-8411-4903-876C-CDD9BF67F8DB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75202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2"/>
          <p:cNvSpPr>
            <a:spLocks noChangeArrowheads="1"/>
          </p:cNvSpPr>
          <p:nvPr userDrawn="1"/>
        </p:nvSpPr>
        <p:spPr bwMode="auto">
          <a:xfrm>
            <a:off x="0" y="7305517"/>
            <a:ext cx="10693400" cy="255746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TW" altLang="en-US">
              <a:solidFill>
                <a:srgbClr val="000000"/>
              </a:solidFill>
              <a:latin typeface="微軟正黑體" pitchFamily="34" charset="-120"/>
              <a:cs typeface="Times New Roman" pitchFamily="18" charset="0"/>
            </a:endParaRPr>
          </a:p>
        </p:txBody>
      </p:sp>
      <p:sp>
        <p:nvSpPr>
          <p:cNvPr id="7" name="Text Box 48"/>
          <p:cNvSpPr txBox="1">
            <a:spLocks noChangeArrowheads="1"/>
          </p:cNvSpPr>
          <p:nvPr userDrawn="1"/>
        </p:nvSpPr>
        <p:spPr bwMode="auto">
          <a:xfrm>
            <a:off x="0" y="7308692"/>
            <a:ext cx="8686800" cy="2616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r>
              <a:rPr kumimoji="1" lang="zh-TW" altLang="zh-TW" sz="1100" kern="100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工業技術研究院機密資料</a:t>
            </a:r>
            <a:r>
              <a:rPr lang="zh-TW" altLang="zh-TW" sz="1100" kern="100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zh-TW" altLang="zh-TW" sz="1100" kern="100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禁止複製、轉載、外流</a:t>
            </a:r>
            <a:r>
              <a:rPr lang="zh-TW" altLang="zh-TW" sz="1100" kern="100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1" lang="zh-TW" altLang="zh-TW" sz="1100" kern="100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│</a:t>
            </a:r>
            <a:r>
              <a:rPr kumimoji="1" lang="en-US" altLang="zh-TW" sz="1100" kern="100" dirty="0">
                <a:solidFill>
                  <a:schemeClr val="bg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 ITRI CONFIDENTIAL DOCUMENT DO NOT COPY OR DISTRIBUTE</a:t>
            </a:r>
            <a:endParaRPr lang="zh-TW" altLang="en-US" sz="11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521751" y="72469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ea"/>
                <a:ea typeface="+mn-ea"/>
                <a:cs typeface="Times New Roman" pitchFamily="18" charset="0"/>
              </a:defRPr>
            </a:lvl1pPr>
          </a:lstStyle>
          <a:p>
            <a:pPr>
              <a:defRPr/>
            </a:pPr>
            <a:fld id="{E31CB4BB-809F-4E1F-BBBE-3176304C0355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  <p:pic>
        <p:nvPicPr>
          <p:cNvPr id="12" name="圖片 2" descr="irti40_logo1-01.png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50556" y="-103188"/>
            <a:ext cx="1690264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機密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0126" y="47624"/>
            <a:ext cx="922000" cy="35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4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9B1A8E-A01F-4FFC-B4CF-BEB459F9A3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0F89AAA-8411-4903-876C-CDD9BF67F8DB}" type="slidenum">
              <a:rPr lang="zh-TW" altLang="en-US" smtClean="0"/>
              <a:pPr>
                <a:defRPr/>
              </a:pPr>
              <a:t>0</a:t>
            </a:fld>
            <a:endParaRPr lang="zh-TW" altLang="en-US" dirty="0"/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3547C7ED-14A7-4D3C-885F-7E5077C3A8D2}"/>
              </a:ext>
            </a:extLst>
          </p:cNvPr>
          <p:cNvSpPr txBox="1">
            <a:spLocks/>
          </p:cNvSpPr>
          <p:nvPr/>
        </p:nvSpPr>
        <p:spPr>
          <a:xfrm>
            <a:off x="1083365" y="152097"/>
            <a:ext cx="9075048" cy="69394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r>
              <a:rPr lang="en-US" altLang="zh-TW" sz="4000" b="1" kern="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</a:rPr>
              <a:t>Vivado</a:t>
            </a:r>
            <a:r>
              <a:rPr lang="en-US" altLang="zh-TW" sz="40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</a:rPr>
              <a:t> </a:t>
            </a:r>
            <a:r>
              <a:rPr lang="zh-TW" altLang="en-US" sz="40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</a:rPr>
              <a:t>授權規格</a:t>
            </a:r>
            <a:endParaRPr lang="en-US" altLang="zh-TW" sz="4000" b="1" kern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0E2A393-BFAA-4C2E-A7AA-816113F2B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7596" y="1530844"/>
            <a:ext cx="1070653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03944039-889B-4018-88F2-9707A38DD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596" y="1530844"/>
            <a:ext cx="6678208" cy="4612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E3A1DD37-78AA-4D76-A9BA-555CCA38CE79}"/>
              </a:ext>
            </a:extLst>
          </p:cNvPr>
          <p:cNvSpPr/>
          <p:nvPr/>
        </p:nvSpPr>
        <p:spPr>
          <a:xfrm>
            <a:off x="2007596" y="3505200"/>
            <a:ext cx="6589557" cy="7342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ctr"/>
          <a:lstStyle/>
          <a:p>
            <a:pPr algn="ctr" eaLnBrk="1" hangingPunct="1">
              <a:lnSpc>
                <a:spcPct val="80000"/>
              </a:lnSpc>
            </a:pPr>
            <a:endParaRPr lang="zh-TW" altLang="en-US" sz="2400" b="1" dirty="0">
              <a:solidFill>
                <a:schemeClr val="accent3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94157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592F312-77F3-4F05-A2B2-E795C1A922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0F89AAA-8411-4903-876C-CDD9BF67F8DB}" type="slidenum">
              <a:rPr lang="zh-TW" altLang="en-US" smtClean="0"/>
              <a:pPr>
                <a:defRPr/>
              </a:pPr>
              <a:t>1</a:t>
            </a:fld>
            <a:endParaRPr lang="zh-TW" altLang="en-US" dirty="0"/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9BFA68EB-71C4-4EAB-9ADA-2FE89715A560}"/>
              </a:ext>
            </a:extLst>
          </p:cNvPr>
          <p:cNvSpPr txBox="1">
            <a:spLocks/>
          </p:cNvSpPr>
          <p:nvPr/>
        </p:nvSpPr>
        <p:spPr>
          <a:xfrm>
            <a:off x="1083365" y="152097"/>
            <a:ext cx="9075048" cy="69394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r>
              <a:rPr lang="zh-TW" altLang="en-US" sz="40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</a:rPr>
              <a:t>需求</a:t>
            </a:r>
            <a:endParaRPr lang="en-US" altLang="zh-TW" sz="4000" b="1" kern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4" name="文字版面配置區 2">
            <a:extLst>
              <a:ext uri="{FF2B5EF4-FFF2-40B4-BE49-F238E27FC236}">
                <a16:creationId xmlns:a16="http://schemas.microsoft.com/office/drawing/2014/main" id="{1921CEA4-97DD-4390-93A2-8BBD5D400371}"/>
              </a:ext>
            </a:extLst>
          </p:cNvPr>
          <p:cNvSpPr txBox="1">
            <a:spLocks/>
          </p:cNvSpPr>
          <p:nvPr/>
        </p:nvSpPr>
        <p:spPr>
          <a:xfrm>
            <a:off x="598153" y="1310414"/>
            <a:ext cx="9325365" cy="453647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TW" sz="24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VP1902</a:t>
            </a:r>
            <a:r>
              <a:rPr lang="zh-TW" altLang="en-US" sz="24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屬於</a:t>
            </a:r>
            <a:r>
              <a:rPr lang="en-US" altLang="zh-TW" sz="24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Versal Premium</a:t>
            </a:r>
            <a:r>
              <a:rPr lang="zh-TW" altLang="en-US" sz="24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等級</a:t>
            </a:r>
            <a:r>
              <a:rPr lang="en-US" altLang="zh-TW" sz="24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FPGA</a:t>
            </a:r>
          </a:p>
          <a:p>
            <a:pPr lvl="1">
              <a:lnSpc>
                <a:spcPct val="125000"/>
              </a:lnSpc>
            </a:pP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此等級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FPGA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無免費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license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可用</a:t>
            </a:r>
            <a:endParaRPr lang="en-US" altLang="zh-TW" sz="2000" kern="0" dirty="0">
              <a:latin typeface="Arial" panose="020B0604020202020204" pitchFamily="34" charset="0"/>
              <a:ea typeface="微軟正黑體" panose="020B0604030504040204" pitchFamily="34" charset="-120"/>
            </a:endParaRPr>
          </a:p>
          <a:p>
            <a:pPr lvl="1">
              <a:lnSpc>
                <a:spcPct val="125000"/>
              </a:lnSpc>
            </a:pP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VP1902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屬於新型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FPGA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，必須使用</a:t>
            </a:r>
            <a:r>
              <a:rPr lang="en-US" altLang="zh-TW" sz="2000" kern="0" dirty="0" err="1">
                <a:latin typeface="Arial" panose="020B0604020202020204" pitchFamily="34" charset="0"/>
                <a:ea typeface="微軟正黑體" panose="020B0604030504040204" pitchFamily="34" charset="-120"/>
              </a:rPr>
              <a:t>vivado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 2025.2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以上版本才能執行</a:t>
            </a:r>
            <a:endParaRPr lang="en-US" altLang="zh-TW" sz="1800" kern="0" dirty="0">
              <a:latin typeface="Arial" panose="020B0604020202020204" pitchFamily="34" charset="0"/>
              <a:ea typeface="微軟正黑體" panose="020B0604030504040204" pitchFamily="34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</a:rPr>
              <a:t>現有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VPK180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使用之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license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只能用於</a:t>
            </a:r>
            <a:r>
              <a:rPr lang="en-US" altLang="zh-TW" sz="2000" kern="0" dirty="0" err="1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vivado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2023.2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以下版本</a:t>
            </a:r>
            <a:endParaRPr lang="en-US" altLang="zh-TW" sz="2000" kern="0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1">
              <a:lnSpc>
                <a:spcPct val="125000"/>
              </a:lnSpc>
            </a:pP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綜合以上訊息</a:t>
            </a:r>
            <a:r>
              <a:rPr lang="zh-TW" altLang="en-US" sz="18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，研發技術開發必須採購</a:t>
            </a:r>
            <a:r>
              <a:rPr lang="en-US" altLang="zh-TW" sz="1800" kern="0" dirty="0" err="1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vivado</a:t>
            </a:r>
            <a:r>
              <a:rPr lang="en-US" altLang="zh-TW" sz="18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2025.2</a:t>
            </a:r>
            <a:r>
              <a:rPr lang="zh-TW" altLang="en-US" sz="18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以上版別</a:t>
            </a:r>
            <a:r>
              <a:rPr lang="en-US" altLang="zh-TW" sz="18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license</a:t>
            </a:r>
            <a:r>
              <a:rPr lang="zh-TW" altLang="en-US" sz="18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，才能運行</a:t>
            </a:r>
            <a:r>
              <a:rPr lang="en-US" altLang="zh-TW" sz="18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VP1902</a:t>
            </a:r>
            <a:r>
              <a:rPr lang="zh-TW" altLang="en-US" sz="18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所需之電路合成、佈局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、繞線以及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FPGA bit</a:t>
            </a:r>
            <a:r>
              <a:rPr lang="zh-TW" altLang="en-US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</a:t>
            </a:r>
            <a:r>
              <a:rPr lang="en-US" altLang="zh-TW" sz="2000" kern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generation</a:t>
            </a:r>
          </a:p>
        </p:txBody>
      </p:sp>
    </p:spTree>
    <p:extLst>
      <p:ext uri="{BB962C8B-B14F-4D97-AF65-F5344CB8AC3E}">
        <p14:creationId xmlns:p14="http://schemas.microsoft.com/office/powerpoint/2010/main" val="458140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0218ACD-9092-48C2-B1DD-E7BF947F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0F89AAA-8411-4903-876C-CDD9BF67F8DB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05484445-A29B-44A5-9AEA-E48AC35834A4}"/>
              </a:ext>
            </a:extLst>
          </p:cNvPr>
          <p:cNvSpPr txBox="1">
            <a:spLocks/>
          </p:cNvSpPr>
          <p:nvPr/>
        </p:nvSpPr>
        <p:spPr>
          <a:xfrm>
            <a:off x="1083365" y="152097"/>
            <a:ext cx="9075048" cy="693946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r>
              <a:rPr lang="zh-TW" altLang="en-US" sz="40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軟正黑體" panose="020B0604030504040204" pitchFamily="34" charset="-120"/>
              </a:rPr>
              <a:t>服務需求</a:t>
            </a:r>
            <a:endParaRPr lang="en-US" altLang="zh-TW" sz="4000" b="1" kern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EDE11A23-29A2-A38A-2693-0D34228379EE}"/>
              </a:ext>
            </a:extLst>
          </p:cNvPr>
          <p:cNvSpPr txBox="1"/>
          <p:nvPr/>
        </p:nvSpPr>
        <p:spPr>
          <a:xfrm>
            <a:off x="702280" y="1935667"/>
            <a:ext cx="9586365" cy="1512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1950" lvl="1" indent="-361950" fontAlgn="b">
              <a:lnSpc>
                <a:spcPct val="125000"/>
              </a:lnSpc>
              <a:spcBef>
                <a:spcPts val="900"/>
              </a:spcBef>
              <a:spcAft>
                <a:spcPts val="0"/>
              </a:spcAft>
              <a:buFont typeface="Wingdings" panose="05000000000000000000" pitchFamily="2" charset="2"/>
              <a:buChar char=""/>
              <a:tabLst>
                <a:tab pos="361950" algn="l"/>
              </a:tabLst>
            </a:pP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到貨後</a:t>
            </a:r>
            <a:r>
              <a:rPr lang="en-US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10</a:t>
            </a: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日內完成</a:t>
            </a:r>
            <a:r>
              <a:rPr lang="en-US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EF-VIVADO-ENTER-FL FPGA </a:t>
            </a:r>
            <a:r>
              <a:rPr lang="en-US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rPr>
              <a:t>License</a:t>
            </a: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測試</a:t>
            </a:r>
            <a:r>
              <a:rPr lang="zh-TW" altLang="en-US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2400" kern="1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anose="020B0604020202020204" pitchFamily="34" charset="0"/>
              <a:ea typeface="微軟正黑體" panose="020B0604030504040204" pitchFamily="34" charset="-120"/>
            </a:endParaRPr>
          </a:p>
          <a:p>
            <a:pPr marL="361950" lvl="1" indent="-361950" fontAlgn="b">
              <a:lnSpc>
                <a:spcPct val="125000"/>
              </a:lnSpc>
              <a:spcBef>
                <a:spcPts val="900"/>
              </a:spcBef>
              <a:spcAft>
                <a:spcPts val="0"/>
              </a:spcAft>
              <a:buFont typeface="Wingdings" panose="05000000000000000000" pitchFamily="2" charset="2"/>
              <a:buChar char=""/>
              <a:tabLst>
                <a:tab pos="361950" algn="l"/>
              </a:tabLst>
            </a:pP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於本院指定場地展示</a:t>
            </a:r>
            <a:r>
              <a:rPr lang="en-US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FPGA</a:t>
            </a: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使用程序，包含引入</a:t>
            </a:r>
            <a:r>
              <a:rPr lang="en-US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RTL code</a:t>
            </a: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、</a:t>
            </a:r>
            <a:r>
              <a:rPr lang="en-US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synthesis</a:t>
            </a: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、</a:t>
            </a:r>
            <a:r>
              <a:rPr lang="en-US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implementation</a:t>
            </a: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以及</a:t>
            </a:r>
            <a:r>
              <a:rPr lang="en-US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bit stream</a:t>
            </a:r>
            <a:r>
              <a:rPr lang="zh-TW" altLang="zh-TW" sz="2400" kern="1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  <a:ea typeface="微軟正黑體" panose="020B0604030504040204" pitchFamily="34" charset="-120"/>
              </a:rPr>
              <a:t>燒錄，以及系統測試。</a:t>
            </a:r>
          </a:p>
        </p:txBody>
      </p:sp>
    </p:spTree>
    <p:extLst>
      <p:ext uri="{BB962C8B-B14F-4D97-AF65-F5344CB8AC3E}">
        <p14:creationId xmlns:p14="http://schemas.microsoft.com/office/powerpoint/2010/main" val="734635445"/>
      </p:ext>
    </p:extLst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2060"/>
        </a:solidFill>
        <a:ln>
          <a:noFill/>
        </a:ln>
      </a:spPr>
      <a:bodyPr tIns="72000" anchor="ctr"/>
      <a:lstStyle>
        <a:defPPr algn="ctr" eaLnBrk="1" hangingPunct="1">
          <a:lnSpc>
            <a:spcPct val="80000"/>
          </a:lnSpc>
          <a:defRPr sz="2400" b="1" dirty="0" smtClean="0">
            <a:solidFill>
              <a:schemeClr val="accent3"/>
            </a:solidFill>
            <a:effectLst>
              <a:glow rad="139700">
                <a:schemeClr val="accent1">
                  <a:satMod val="175000"/>
                  <a:alpha val="40000"/>
                </a:schemeClr>
              </a:glow>
            </a:effectLst>
            <a:latin typeface="+mn-lt"/>
            <a:ea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529635</TotalTime>
  <Words>121</Words>
  <Application>Microsoft Office PowerPoint</Application>
  <PresentationFormat>自訂</PresentationFormat>
  <Paragraphs>13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0" baseType="lpstr">
      <vt:lpstr>微軟正黑體</vt:lpstr>
      <vt:lpstr>新細明體</vt:lpstr>
      <vt:lpstr>Arial</vt:lpstr>
      <vt:lpstr>Arial Black</vt:lpstr>
      <vt:lpstr>Calibri</vt:lpstr>
      <vt:lpstr>Wingdings</vt:lpstr>
      <vt:lpstr>預設簡報設計</vt:lpstr>
      <vt:lpstr>PowerPoint 簡報</vt:lpstr>
      <vt:lpstr>PowerPoint 簡報</vt:lpstr>
      <vt:lpstr>PowerPoint 簡報</vt:lpstr>
    </vt:vector>
  </TitlesOfParts>
  <Company>no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DMD</dc:title>
  <dc:creator>Po-Han Huang</dc:creator>
  <cp:lastModifiedBy>姜茜如</cp:lastModifiedBy>
  <cp:revision>6802</cp:revision>
  <cp:lastPrinted>2023-07-31T07:58:39Z</cp:lastPrinted>
  <dcterms:created xsi:type="dcterms:W3CDTF">2011-06-19T06:59:16Z</dcterms:created>
  <dcterms:modified xsi:type="dcterms:W3CDTF">2026-09-13T05:41:23Z</dcterms:modified>
</cp:coreProperties>
</file>