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014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6612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1328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794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167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030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518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982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2569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297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5344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50DE4-D816-4ED0-9F69-2BE3FECE3E98}" type="datetimeFigureOut">
              <a:rPr lang="zh-TW" altLang="en-US" smtClean="0"/>
              <a:t>2026/8/24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1D1B7-066F-4300-8B2A-5859392ED0E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1045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44500" y="589438"/>
            <a:ext cx="1130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出帳計畫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R453AU411H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冷卻研磨設備導入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Al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智慧監控與數位化升級計畫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感測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4_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凌廣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        的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建置「研磨系統製程數位化整合」採集感測模組數據用於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AI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建模之採集器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預計效益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收集感測模組資料，以利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AI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建模進行數位化整合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採購內容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數據採集器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組。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8962D5B4-5761-4568-9FB7-A8A9DF06C2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3" t="54814" r="37445" b="3254"/>
          <a:stretch/>
        </p:blipFill>
        <p:spPr>
          <a:xfrm rot="16200000">
            <a:off x="1773949" y="1029316"/>
            <a:ext cx="4294412" cy="6785963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6FFFD577-1BE7-4910-B70B-AD7F84FC32E0}"/>
              </a:ext>
            </a:extLst>
          </p:cNvPr>
          <p:cNvSpPr txBox="1"/>
          <p:nvPr/>
        </p:nvSpPr>
        <p:spPr>
          <a:xfrm>
            <a:off x="4549213" y="2275091"/>
            <a:ext cx="4486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需配合此電路板製作外殼</a:t>
            </a:r>
          </a:p>
        </p:txBody>
      </p:sp>
    </p:spTree>
    <p:extLst>
      <p:ext uri="{BB962C8B-B14F-4D97-AF65-F5344CB8AC3E}">
        <p14:creationId xmlns:p14="http://schemas.microsoft.com/office/powerpoint/2010/main" val="192815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79</Words>
  <Application>Microsoft Office PowerPoint</Application>
  <PresentationFormat>寬螢幕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胡峻華</cp:lastModifiedBy>
  <cp:revision>21</cp:revision>
  <dcterms:created xsi:type="dcterms:W3CDTF">2021-03-09T01:58:29Z</dcterms:created>
  <dcterms:modified xsi:type="dcterms:W3CDTF">2026-08-24T06:27:04Z</dcterms:modified>
</cp:coreProperties>
</file>