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44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pPr/>
              <a:t>2025/4/23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28794" y="1857364"/>
            <a:ext cx="5400000" cy="396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1928794" y="4988494"/>
            <a:ext cx="1357322" cy="85725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向右箭號 21"/>
          <p:cNvSpPr/>
          <p:nvPr/>
        </p:nvSpPr>
        <p:spPr>
          <a:xfrm>
            <a:off x="3000364" y="2214554"/>
            <a:ext cx="3143272" cy="357190"/>
          </a:xfrm>
          <a:prstGeom prst="rightArrow">
            <a:avLst/>
          </a:prstGeom>
          <a:solidFill>
            <a:srgbClr val="F94413">
              <a:alpha val="48000"/>
            </a:srgbClr>
          </a:solidFill>
          <a:ln>
            <a:solidFill>
              <a:srgbClr val="FF0000"/>
            </a:solidFill>
            <a:prstDash val="lgDash"/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4214810" y="1428736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50mm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142976" y="285749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dirty="0" smtClean="0">
                <a:solidFill>
                  <a:srgbClr val="FF0000"/>
                </a:solidFill>
              </a:rPr>
              <a:t>35mm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86116" y="3071810"/>
            <a:ext cx="1512000" cy="1512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ST32N657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2786050" y="4572008"/>
            <a:ext cx="216000" cy="216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2428860" y="5202808"/>
            <a:ext cx="324000" cy="324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3428992" y="1857364"/>
            <a:ext cx="1242000" cy="864000"/>
          </a:xfrm>
          <a:prstGeom prst="rect">
            <a:avLst/>
          </a:prstGeom>
          <a:solidFill>
            <a:srgbClr val="FFC000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err="1" smtClean="0">
                <a:solidFill>
                  <a:schemeClr val="tx1"/>
                </a:solidFill>
              </a:rPr>
              <a:t>uSD</a:t>
            </a:r>
            <a:r>
              <a:rPr lang="en-US" altLang="zh-TW" dirty="0" smtClean="0">
                <a:solidFill>
                  <a:schemeClr val="tx1"/>
                </a:solidFill>
              </a:rPr>
              <a:t>-Card</a:t>
            </a:r>
            <a:endParaRPr lang="zh-TW" altLang="en-US" dirty="0" smtClean="0">
              <a:solidFill>
                <a:schemeClr val="tx1"/>
              </a:solidFill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3357554" y="3143248"/>
            <a:ext cx="71438" cy="71438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00760" y="1857364"/>
            <a:ext cx="1350000" cy="720000"/>
          </a:xfrm>
          <a:prstGeom prst="rect">
            <a:avLst/>
          </a:prstGeom>
          <a:solidFill>
            <a:srgbClr val="FFC000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INPUT</a:t>
            </a:r>
          </a:p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CON.</a:t>
            </a:r>
            <a:endParaRPr lang="zh-TW" altLang="en-US" dirty="0" err="1" smtClean="0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29058" y="5286388"/>
            <a:ext cx="828000" cy="396000"/>
          </a:xfrm>
          <a:prstGeom prst="rect">
            <a:avLst/>
          </a:prstGeom>
          <a:solidFill>
            <a:srgbClr val="FFC000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GPS</a:t>
            </a:r>
            <a:endParaRPr lang="zh-TW" altLang="en-US" dirty="0" smtClean="0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57818" y="4786322"/>
            <a:ext cx="864000" cy="540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FLASH</a:t>
            </a:r>
            <a:endParaRPr lang="zh-TW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5357818" y="3929066"/>
            <a:ext cx="864000" cy="540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PSRAM</a:t>
            </a:r>
            <a:endParaRPr lang="zh-TW" altLang="en-US" dirty="0"/>
          </a:p>
        </p:txBody>
      </p:sp>
      <p:sp>
        <p:nvSpPr>
          <p:cNvPr id="17" name="矩形 16"/>
          <p:cNvSpPr/>
          <p:nvPr/>
        </p:nvSpPr>
        <p:spPr>
          <a:xfrm rot="5400000">
            <a:off x="1478794" y="3664686"/>
            <a:ext cx="1296000" cy="396000"/>
          </a:xfrm>
          <a:prstGeom prst="rect">
            <a:avLst/>
          </a:prstGeom>
          <a:solidFill>
            <a:srgbClr val="FFC000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</a:rPr>
              <a:t>IMU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6357950" y="4143380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</a:rPr>
              <a:t>訊號長度誤差＜</a:t>
            </a:r>
            <a:r>
              <a:rPr lang="en-US" altLang="zh-TW" b="1" dirty="0" smtClean="0">
                <a:solidFill>
                  <a:srgbClr val="FF0000"/>
                </a:solidFill>
              </a:rPr>
              <a:t>50mil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286380" y="3857628"/>
            <a:ext cx="1000132" cy="1500198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2857488" y="357166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1" u="sng" dirty="0" smtClean="0"/>
              <a:t>AHRS-V1 placement</a:t>
            </a:r>
            <a:endParaRPr lang="zh-TW" altLang="en-US" sz="3200" b="1" u="sng" dirty="0"/>
          </a:p>
        </p:txBody>
      </p:sp>
      <p:sp>
        <p:nvSpPr>
          <p:cNvPr id="23" name="矩形 22"/>
          <p:cNvSpPr/>
          <p:nvPr/>
        </p:nvSpPr>
        <p:spPr>
          <a:xfrm>
            <a:off x="2428860" y="2214554"/>
            <a:ext cx="571504" cy="428628"/>
          </a:xfrm>
          <a:prstGeom prst="rect">
            <a:avLst/>
          </a:prstGeom>
          <a:solidFill>
            <a:srgbClr val="FF000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solidFill>
                  <a:schemeClr val="tx1"/>
                </a:solidFill>
              </a:rPr>
              <a:t>3.3V</a:t>
            </a:r>
            <a:endParaRPr lang="zh-TW" altLang="en-US" sz="1400" dirty="0">
              <a:solidFill>
                <a:schemeClr val="tx1"/>
              </a:solidFill>
            </a:endParaRPr>
          </a:p>
        </p:txBody>
      </p:sp>
      <p:sp>
        <p:nvSpPr>
          <p:cNvPr id="25" name="向下箭號 24"/>
          <p:cNvSpPr/>
          <p:nvPr/>
        </p:nvSpPr>
        <p:spPr>
          <a:xfrm>
            <a:off x="5572132" y="2500306"/>
            <a:ext cx="285752" cy="357190"/>
          </a:xfrm>
          <a:prstGeom prst="downArrow">
            <a:avLst/>
          </a:prstGeom>
          <a:solidFill>
            <a:srgbClr val="F94413">
              <a:alpha val="48000"/>
            </a:srgbClr>
          </a:solidFill>
          <a:ln>
            <a:solidFill>
              <a:srgbClr val="FF0000"/>
            </a:solidFill>
            <a:prstDash val="lgDash"/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7" name="直線單箭頭接點 26"/>
          <p:cNvCxnSpPr/>
          <p:nvPr/>
        </p:nvCxnSpPr>
        <p:spPr>
          <a:xfrm rot="5400000">
            <a:off x="2108183" y="3250405"/>
            <a:ext cx="1213652" cy="794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單箭頭接點 27"/>
          <p:cNvCxnSpPr/>
          <p:nvPr/>
        </p:nvCxnSpPr>
        <p:spPr>
          <a:xfrm>
            <a:off x="2714612" y="3357562"/>
            <a:ext cx="498478" cy="1588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5429256" y="2857496"/>
            <a:ext cx="571504" cy="428628"/>
          </a:xfrm>
          <a:prstGeom prst="rect">
            <a:avLst/>
          </a:prstGeom>
          <a:solidFill>
            <a:srgbClr val="FF000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solidFill>
                  <a:schemeClr val="tx1"/>
                </a:solidFill>
              </a:rPr>
              <a:t>0.8V</a:t>
            </a:r>
          </a:p>
          <a:p>
            <a:pPr algn="ctr"/>
            <a:r>
              <a:rPr lang="en-US" altLang="zh-TW" sz="1400" dirty="0" smtClean="0">
                <a:solidFill>
                  <a:schemeClr val="tx1"/>
                </a:solidFill>
              </a:rPr>
              <a:t>1.8V</a:t>
            </a:r>
            <a:endParaRPr lang="zh-TW" altLang="en-US" sz="1400" dirty="0">
              <a:solidFill>
                <a:schemeClr val="tx1"/>
              </a:solidFill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5214942" y="2214554"/>
            <a:ext cx="857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dirty="0" smtClean="0"/>
              <a:t>VIN</a:t>
            </a:r>
          </a:p>
        </p:txBody>
      </p:sp>
      <p:sp>
        <p:nvSpPr>
          <p:cNvPr id="35" name="文字方塊 34"/>
          <p:cNvSpPr txBox="1"/>
          <p:nvPr/>
        </p:nvSpPr>
        <p:spPr>
          <a:xfrm>
            <a:off x="2143108" y="5559998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不鋪銅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25</Words>
  <PresentationFormat>如螢幕大小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投影片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12</cp:revision>
  <dcterms:created xsi:type="dcterms:W3CDTF">2025-04-23T07:01:01Z</dcterms:created>
  <dcterms:modified xsi:type="dcterms:W3CDTF">2025-04-23T08:35:02Z</dcterms:modified>
</cp:coreProperties>
</file>