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5.xml" ContentType="application/vnd.openxmlformats-officedocument.theme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4"/>
    <p:sldMasterId id="2147483936" r:id="rId5"/>
    <p:sldMasterId id="2147483963" r:id="rId6"/>
    <p:sldMasterId id="2147483990" r:id="rId7"/>
    <p:sldMasterId id="2147484008" r:id="rId8"/>
    <p:sldMasterId id="2147484063" r:id="rId9"/>
  </p:sldMasterIdLst>
  <p:notesMasterIdLst>
    <p:notesMasterId r:id="rId11"/>
  </p:notesMasterIdLst>
  <p:handoutMasterIdLst>
    <p:handoutMasterId r:id="rId12"/>
  </p:handoutMasterIdLst>
  <p:sldIdLst>
    <p:sldId id="10655" r:id="rId10"/>
  </p:sldIdLst>
  <p:sldSz cx="12192000" cy="6858000"/>
  <p:notesSz cx="6807200" cy="9939338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8C93"/>
    <a:srgbClr val="C38F0D"/>
    <a:srgbClr val="7575D1"/>
    <a:srgbClr val="A3A3E0"/>
    <a:srgbClr val="FFC000"/>
    <a:srgbClr val="FDEDBF"/>
    <a:srgbClr val="E89706"/>
    <a:srgbClr val="DAEDEF"/>
    <a:srgbClr val="FFDF79"/>
    <a:srgbClr val="72BF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14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324" y="8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5838" y="0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646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1187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5838" y="9440646"/>
            <a:ext cx="2949787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6650701-39C2-4C39-B774-AC0ACA9B57FD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4115972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5D6E0B5-C9D1-4321-9F3E-3F5A2FCA6E31}" type="datetimeFigureOut">
              <a:rPr lang="zh-TW" altLang="en-US"/>
              <a:pPr>
                <a:defRPr/>
              </a:pPr>
              <a:t>2026/5/6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96D86CCB-8F76-4AE6-907E-95309338C67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03689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D86CCB-8F76-4AE6-907E-95309338C679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6582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4.jpeg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57" descr="E版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2" y="2991902"/>
            <a:ext cx="3886200" cy="3866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42"/>
          <p:cNvSpPr>
            <a:spLocks noChangeArrowheads="1"/>
          </p:cNvSpPr>
          <p:nvPr userDrawn="1"/>
        </p:nvSpPr>
        <p:spPr bwMode="auto">
          <a:xfrm>
            <a:off x="-1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pic>
        <p:nvPicPr>
          <p:cNvPr id="11" name="Picture 26" descr="itri_CEL_A_W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51" y="579438"/>
            <a:ext cx="3328988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1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836698" y="2584703"/>
            <a:ext cx="6596065" cy="1219201"/>
          </a:xfrm>
        </p:spPr>
        <p:txBody>
          <a:bodyPr anchor="t" anchorCtr="0"/>
          <a:lstStyle>
            <a:lvl1pPr>
              <a:defRPr sz="4400" b="1">
                <a:solidFill>
                  <a:srgbClr val="00B2B3"/>
                </a:solidFill>
              </a:defRPr>
            </a:lvl1pPr>
          </a:lstStyle>
          <a:p>
            <a:r>
              <a:rPr lang="zh-TW" altLang="en-US" dirty="0"/>
              <a:t>簡報標題</a:t>
            </a:r>
          </a:p>
        </p:txBody>
      </p:sp>
      <p:sp>
        <p:nvSpPr>
          <p:cNvPr id="14" name="Rectangle 22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853791" y="5059680"/>
            <a:ext cx="6770872" cy="755904"/>
          </a:xfrm>
        </p:spPr>
        <p:txBody>
          <a:bodyPr anchor="b" anchorCtr="0"/>
          <a:lstStyle>
            <a:lvl1pPr mar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 sz="20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TW" altLang="en-US" sz="2000" dirty="0"/>
              <a:t>簡報單位 簡報人名稱</a:t>
            </a:r>
            <a:r>
              <a:rPr lang="en-US" altLang="zh-TW" sz="2000" dirty="0"/>
              <a:t> </a:t>
            </a:r>
            <a:r>
              <a:rPr lang="zh-TW" altLang="en-US" sz="2000" dirty="0"/>
              <a:t>職稱</a:t>
            </a:r>
            <a:endParaRPr lang="en-US" altLang="zh-TW" sz="2000" dirty="0"/>
          </a:p>
        </p:txBody>
      </p:sp>
      <p:sp>
        <p:nvSpPr>
          <p:cNvPr id="17" name="投影片編號版面配置區 3"/>
          <p:cNvSpPr>
            <a:spLocks noGrp="1"/>
          </p:cNvSpPr>
          <p:nvPr>
            <p:ph type="sldNum" sz="quarter" idx="11"/>
          </p:nvPr>
        </p:nvSpPr>
        <p:spPr>
          <a:xfrm>
            <a:off x="11614808" y="6619875"/>
            <a:ext cx="571500" cy="238125"/>
          </a:xfrm>
        </p:spPr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8" name="文字版面配置區 8"/>
          <p:cNvSpPr>
            <a:spLocks noGrp="1"/>
          </p:cNvSpPr>
          <p:nvPr>
            <p:ph type="body" sz="quarter" idx="12" hasCustomPrompt="1"/>
          </p:nvPr>
        </p:nvSpPr>
        <p:spPr>
          <a:xfrm>
            <a:off x="853790" y="5902262"/>
            <a:ext cx="2788603" cy="432303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zh-TW" altLang="en-US" dirty="0"/>
              <a:t>簡報日期</a:t>
            </a:r>
          </a:p>
        </p:txBody>
      </p:sp>
      <p:sp>
        <p:nvSpPr>
          <p:cNvPr id="13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</p:spTree>
    <p:extLst>
      <p:ext uri="{BB962C8B-B14F-4D97-AF65-F5344CB8AC3E}">
        <p14:creationId xmlns:p14="http://schemas.microsoft.com/office/powerpoint/2010/main" val="2733254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7878C3E-598E-47EA-A894-A6D28E1FC05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614808" y="6619875"/>
            <a:ext cx="571500" cy="238125"/>
          </a:xfrm>
        </p:spPr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66661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1" y="1439864"/>
            <a:ext cx="7981506" cy="475773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8825023" y="1439864"/>
            <a:ext cx="2822033" cy="47577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D89ECE37-DB35-485F-8385-CA04AA326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14808" y="6619875"/>
            <a:ext cx="571500" cy="238125"/>
          </a:xfrm>
        </p:spPr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927637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0" y="1439865"/>
            <a:ext cx="11037455" cy="28556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609601" y="4444409"/>
            <a:ext cx="11037456" cy="17531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D7C26D3B-EED7-429F-A60D-9CB7C6118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14808" y="6619875"/>
            <a:ext cx="571500" cy="238125"/>
          </a:xfrm>
        </p:spPr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853882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1" name="標題 1"/>
          <p:cNvSpPr>
            <a:spLocks noGrp="1"/>
          </p:cNvSpPr>
          <p:nvPr>
            <p:ph type="ctrTitle"/>
          </p:nvPr>
        </p:nvSpPr>
        <p:spPr>
          <a:xfrm>
            <a:off x="2174355" y="2564904"/>
            <a:ext cx="7772400" cy="1035546"/>
          </a:xfrm>
        </p:spPr>
        <p:txBody>
          <a:bodyPr anchor="t" anchorCtr="0">
            <a:noAutofit/>
          </a:bodyPr>
          <a:lstStyle>
            <a:lvl1pPr algn="ctr"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2" name="副標題 2"/>
          <p:cNvSpPr>
            <a:spLocks noGrp="1"/>
          </p:cNvSpPr>
          <p:nvPr>
            <p:ph type="subTitle" idx="1"/>
          </p:nvPr>
        </p:nvSpPr>
        <p:spPr>
          <a:xfrm>
            <a:off x="2860155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1CF86E43-79DE-4635-8731-BA3510F391B8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17612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7F6D2BA5-4273-46FB-B1AD-77CCE4BB7354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311504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2" y="1439864"/>
            <a:ext cx="54737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86502" y="1439864"/>
            <a:ext cx="5475817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6" name="投影片編號版面配置區 3">
            <a:extLst>
              <a:ext uri="{FF2B5EF4-FFF2-40B4-BE49-F238E27FC236}">
                <a16:creationId xmlns:a16="http://schemas.microsoft.com/office/drawing/2014/main" id="{BBC681E8-CCE3-4EA9-A1F0-AE31F87F3963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185454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8" name="投影片編號版面配置區 3">
            <a:extLst>
              <a:ext uri="{FF2B5EF4-FFF2-40B4-BE49-F238E27FC236}">
                <a16:creationId xmlns:a16="http://schemas.microsoft.com/office/drawing/2014/main" id="{3DE127EB-B2D4-4CB1-830E-4403AF4E1110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200109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04A8460-9283-45DE-8CF3-2770ADCF10E2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06437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33720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4311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6028555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451948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972553" y="425301"/>
            <a:ext cx="2789767" cy="566597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1136" y="425301"/>
            <a:ext cx="8168217" cy="5665973"/>
          </a:xfrm>
        </p:spPr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465464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10114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57" descr="E版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2" y="2991902"/>
            <a:ext cx="3886200" cy="3866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42"/>
          <p:cNvSpPr>
            <a:spLocks noChangeArrowheads="1"/>
          </p:cNvSpPr>
          <p:nvPr userDrawn="1"/>
        </p:nvSpPr>
        <p:spPr bwMode="auto">
          <a:xfrm>
            <a:off x="-1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pic>
        <p:nvPicPr>
          <p:cNvPr id="11" name="Picture 26" descr="itri_CEL_A_W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51" y="579438"/>
            <a:ext cx="3328988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1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836698" y="2584703"/>
            <a:ext cx="6596065" cy="1219201"/>
          </a:xfrm>
        </p:spPr>
        <p:txBody>
          <a:bodyPr anchor="t" anchorCtr="0"/>
          <a:lstStyle>
            <a:lvl1pPr>
              <a:defRPr sz="4400" b="1">
                <a:solidFill>
                  <a:srgbClr val="00B2B3"/>
                </a:solidFill>
              </a:defRPr>
            </a:lvl1pPr>
          </a:lstStyle>
          <a:p>
            <a:r>
              <a:rPr lang="zh-TW" altLang="en-US" dirty="0"/>
              <a:t>簡報標題</a:t>
            </a:r>
          </a:p>
        </p:txBody>
      </p:sp>
      <p:sp>
        <p:nvSpPr>
          <p:cNvPr id="14" name="Rectangle 22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853791" y="5059680"/>
            <a:ext cx="6770872" cy="755904"/>
          </a:xfrm>
        </p:spPr>
        <p:txBody>
          <a:bodyPr anchor="b" anchorCtr="0"/>
          <a:lstStyle>
            <a:lvl1pPr mar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 sz="20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TW" altLang="en-US" sz="2000" dirty="0"/>
              <a:t>簡報單位 簡報人名稱</a:t>
            </a:r>
            <a:r>
              <a:rPr lang="en-US" altLang="zh-TW" sz="2000" dirty="0"/>
              <a:t> </a:t>
            </a:r>
            <a:r>
              <a:rPr lang="zh-TW" altLang="en-US" sz="2000" dirty="0"/>
              <a:t>職稱</a:t>
            </a:r>
            <a:endParaRPr lang="en-US" altLang="zh-TW" sz="2000" dirty="0"/>
          </a:p>
        </p:txBody>
      </p:sp>
      <p:sp>
        <p:nvSpPr>
          <p:cNvPr id="17" name="投影片編號版面配置區 3"/>
          <p:cNvSpPr>
            <a:spLocks noGrp="1"/>
          </p:cNvSpPr>
          <p:nvPr>
            <p:ph type="sldNum" sz="quarter" idx="11"/>
          </p:nvPr>
        </p:nvSpPr>
        <p:spPr>
          <a:xfrm>
            <a:off x="11614808" y="6619875"/>
            <a:ext cx="571500" cy="238125"/>
          </a:xfrm>
        </p:spPr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8" name="文字版面配置區 8"/>
          <p:cNvSpPr>
            <a:spLocks noGrp="1"/>
          </p:cNvSpPr>
          <p:nvPr>
            <p:ph type="body" sz="quarter" idx="12" hasCustomPrompt="1"/>
          </p:nvPr>
        </p:nvSpPr>
        <p:spPr>
          <a:xfrm>
            <a:off x="853790" y="5902262"/>
            <a:ext cx="2788603" cy="432303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zh-TW" altLang="en-US" dirty="0"/>
              <a:t>簡報日期</a:t>
            </a:r>
          </a:p>
        </p:txBody>
      </p:sp>
      <p:sp>
        <p:nvSpPr>
          <p:cNvPr id="13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</p:spTree>
    <p:extLst>
      <p:ext uri="{BB962C8B-B14F-4D97-AF65-F5344CB8AC3E}">
        <p14:creationId xmlns:p14="http://schemas.microsoft.com/office/powerpoint/2010/main" val="31472236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1DA1F172-E658-44C9-9621-6FDF1C31F31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614808" y="6619875"/>
            <a:ext cx="571500" cy="238125"/>
          </a:xfrm>
        </p:spPr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3422481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1" y="1439864"/>
            <a:ext cx="7981506" cy="475773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8825023" y="1439864"/>
            <a:ext cx="2822033" cy="47577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DEEA438D-308A-4E74-909B-73261E1E2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14808" y="6619875"/>
            <a:ext cx="571500" cy="238125"/>
          </a:xfrm>
        </p:spPr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8491117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0" y="1439865"/>
            <a:ext cx="11037455" cy="28556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609601" y="4444409"/>
            <a:ext cx="11037456" cy="17531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CF2BEEE2-DCC4-4FBD-B232-7836B95EE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14808" y="6619875"/>
            <a:ext cx="571500" cy="238125"/>
          </a:xfrm>
        </p:spPr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6001001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1" name="標題 1"/>
          <p:cNvSpPr>
            <a:spLocks noGrp="1"/>
          </p:cNvSpPr>
          <p:nvPr>
            <p:ph type="ctrTitle"/>
          </p:nvPr>
        </p:nvSpPr>
        <p:spPr>
          <a:xfrm>
            <a:off x="2174355" y="2564904"/>
            <a:ext cx="7772400" cy="1035546"/>
          </a:xfrm>
        </p:spPr>
        <p:txBody>
          <a:bodyPr anchor="t" anchorCtr="0">
            <a:noAutofit/>
          </a:bodyPr>
          <a:lstStyle>
            <a:lvl1pPr algn="ctr"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2" name="副標題 2"/>
          <p:cNvSpPr>
            <a:spLocks noGrp="1"/>
          </p:cNvSpPr>
          <p:nvPr>
            <p:ph type="subTitle" idx="1"/>
          </p:nvPr>
        </p:nvSpPr>
        <p:spPr>
          <a:xfrm>
            <a:off x="2860155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42732315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608512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2" y="1439864"/>
            <a:ext cx="54737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86502" y="1439864"/>
            <a:ext cx="5475817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7258150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0216257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5475928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726950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7861317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0674743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6075458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972553" y="425301"/>
            <a:ext cx="2789767" cy="566597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1136" y="425301"/>
            <a:ext cx="8168217" cy="5665973"/>
          </a:xfrm>
        </p:spPr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7259763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9286026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4" name="標題 7"/>
          <p:cNvSpPr>
            <a:spLocks noGrp="1"/>
          </p:cNvSpPr>
          <p:nvPr>
            <p:ph type="title"/>
          </p:nvPr>
        </p:nvSpPr>
        <p:spPr>
          <a:xfrm>
            <a:off x="601133" y="316992"/>
            <a:ext cx="11159067" cy="88950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32630126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188689" y="6356351"/>
            <a:ext cx="3860800" cy="365125"/>
          </a:xfrm>
        </p:spPr>
        <p:txBody>
          <a:bodyPr/>
          <a:lstStyle>
            <a:lvl1pPr algn="l"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68095-C8B2-4A76-90AA-E601358CCBC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26497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57" descr="E版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2" y="2991902"/>
            <a:ext cx="3886200" cy="3866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42"/>
          <p:cNvSpPr>
            <a:spLocks noChangeArrowheads="1"/>
          </p:cNvSpPr>
          <p:nvPr userDrawn="1"/>
        </p:nvSpPr>
        <p:spPr bwMode="auto">
          <a:xfrm>
            <a:off x="-1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pic>
        <p:nvPicPr>
          <p:cNvPr id="11" name="Picture 26" descr="itri_CEL_A_W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51" y="579438"/>
            <a:ext cx="3328988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1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836698" y="2584703"/>
            <a:ext cx="6596065" cy="1219201"/>
          </a:xfrm>
        </p:spPr>
        <p:txBody>
          <a:bodyPr anchor="t" anchorCtr="0"/>
          <a:lstStyle>
            <a:lvl1pPr>
              <a:defRPr sz="4400" b="1">
                <a:solidFill>
                  <a:srgbClr val="00B2B3"/>
                </a:solidFill>
              </a:defRPr>
            </a:lvl1pPr>
          </a:lstStyle>
          <a:p>
            <a:r>
              <a:rPr lang="zh-TW" altLang="en-US" dirty="0"/>
              <a:t>簡報標題</a:t>
            </a:r>
          </a:p>
        </p:txBody>
      </p:sp>
      <p:sp>
        <p:nvSpPr>
          <p:cNvPr id="14" name="Rectangle 22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853791" y="5059680"/>
            <a:ext cx="6770872" cy="755904"/>
          </a:xfrm>
        </p:spPr>
        <p:txBody>
          <a:bodyPr anchor="b" anchorCtr="0"/>
          <a:lstStyle>
            <a:lvl1pPr mar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 sz="20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TW" altLang="en-US" sz="2000" dirty="0"/>
              <a:t>簡報單位 簡報人名稱</a:t>
            </a:r>
            <a:r>
              <a:rPr lang="en-US" altLang="zh-TW" sz="2000" dirty="0"/>
              <a:t> </a:t>
            </a:r>
            <a:r>
              <a:rPr lang="zh-TW" altLang="en-US" sz="2000" dirty="0"/>
              <a:t>職稱</a:t>
            </a:r>
            <a:endParaRPr lang="en-US" altLang="zh-TW" sz="2000" dirty="0"/>
          </a:p>
        </p:txBody>
      </p:sp>
      <p:sp>
        <p:nvSpPr>
          <p:cNvPr id="17" name="投影片編號版面配置區 3"/>
          <p:cNvSpPr>
            <a:spLocks noGrp="1"/>
          </p:cNvSpPr>
          <p:nvPr>
            <p:ph type="sldNum" sz="quarter" idx="11"/>
          </p:nvPr>
        </p:nvSpPr>
        <p:spPr>
          <a:xfrm>
            <a:off x="11614808" y="6619875"/>
            <a:ext cx="571500" cy="238125"/>
          </a:xfrm>
        </p:spPr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8" name="文字版面配置區 8"/>
          <p:cNvSpPr>
            <a:spLocks noGrp="1"/>
          </p:cNvSpPr>
          <p:nvPr>
            <p:ph type="body" sz="quarter" idx="12" hasCustomPrompt="1"/>
          </p:nvPr>
        </p:nvSpPr>
        <p:spPr>
          <a:xfrm>
            <a:off x="853790" y="5902262"/>
            <a:ext cx="2788603" cy="432303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zh-TW" altLang="en-US" dirty="0"/>
              <a:t>簡報日期</a:t>
            </a:r>
          </a:p>
        </p:txBody>
      </p:sp>
      <p:sp>
        <p:nvSpPr>
          <p:cNvPr id="13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</p:spTree>
    <p:extLst>
      <p:ext uri="{BB962C8B-B14F-4D97-AF65-F5344CB8AC3E}">
        <p14:creationId xmlns:p14="http://schemas.microsoft.com/office/powerpoint/2010/main" val="25586997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A908F552-D474-4D0C-9C40-C425A81F8B92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04909245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1" y="1439864"/>
            <a:ext cx="7981506" cy="475773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8825023" y="1439864"/>
            <a:ext cx="2822033" cy="47577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9476A9DE-309E-4458-90FF-42F18BFA321E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06092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0" y="1439865"/>
            <a:ext cx="11037455" cy="28556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609601" y="4444409"/>
            <a:ext cx="11037456" cy="17531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A3D1A4A9-A565-4B7A-BCC0-FB92BC26D685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77635599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1" name="標題 1"/>
          <p:cNvSpPr>
            <a:spLocks noGrp="1"/>
          </p:cNvSpPr>
          <p:nvPr>
            <p:ph type="ctrTitle"/>
          </p:nvPr>
        </p:nvSpPr>
        <p:spPr>
          <a:xfrm>
            <a:off x="2174355" y="2564904"/>
            <a:ext cx="7772400" cy="1035546"/>
          </a:xfrm>
        </p:spPr>
        <p:txBody>
          <a:bodyPr anchor="t" anchorCtr="0">
            <a:noAutofit/>
          </a:bodyPr>
          <a:lstStyle>
            <a:lvl1pPr algn="ctr"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2" name="副標題 2"/>
          <p:cNvSpPr>
            <a:spLocks noGrp="1"/>
          </p:cNvSpPr>
          <p:nvPr>
            <p:ph type="subTitle" idx="1"/>
          </p:nvPr>
        </p:nvSpPr>
        <p:spPr>
          <a:xfrm>
            <a:off x="2860155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322560096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0624409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2" y="1439864"/>
            <a:ext cx="54737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86502" y="1439864"/>
            <a:ext cx="5475817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51092066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7798125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92409747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177667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0340997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61598905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22749189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972553" y="425301"/>
            <a:ext cx="2789767" cy="566597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1136" y="425301"/>
            <a:ext cx="8168217" cy="5665973"/>
          </a:xfrm>
        </p:spPr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19847375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59127784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4" name="標題 7"/>
          <p:cNvSpPr>
            <a:spLocks noGrp="1"/>
          </p:cNvSpPr>
          <p:nvPr>
            <p:ph type="title"/>
          </p:nvPr>
        </p:nvSpPr>
        <p:spPr>
          <a:xfrm>
            <a:off x="601133" y="316992"/>
            <a:ext cx="11159067" cy="88950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38651116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標題及圖表或組織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SmartArt 版面配置區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3371D-30F8-4D72-A1F2-7BB0B207BB35}" type="datetime1">
              <a:rPr lang="zh-TW" altLang="en-US" smtClean="0"/>
              <a:t>2026/5/6</a:t>
            </a:fld>
            <a:endParaRPr lang="en-US" altLang="zh-TW" dirty="0"/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77AFF756-5AD5-49C3-89C2-15E7FF06853D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2278635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57" descr="E版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05802" y="2991902"/>
            <a:ext cx="3886200" cy="3866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42"/>
          <p:cNvSpPr>
            <a:spLocks noChangeArrowheads="1"/>
          </p:cNvSpPr>
          <p:nvPr userDrawn="1"/>
        </p:nvSpPr>
        <p:spPr bwMode="auto">
          <a:xfrm>
            <a:off x="-1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pic>
        <p:nvPicPr>
          <p:cNvPr id="11" name="Picture 26" descr="itri_CEL_A_W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851" y="579438"/>
            <a:ext cx="3328988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1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836698" y="2584703"/>
            <a:ext cx="6596065" cy="1219201"/>
          </a:xfrm>
        </p:spPr>
        <p:txBody>
          <a:bodyPr anchor="t" anchorCtr="0"/>
          <a:lstStyle>
            <a:lvl1pPr>
              <a:defRPr sz="4400" b="1">
                <a:solidFill>
                  <a:srgbClr val="00B2B3"/>
                </a:solidFill>
              </a:defRPr>
            </a:lvl1pPr>
          </a:lstStyle>
          <a:p>
            <a:r>
              <a:rPr lang="zh-TW" altLang="en-US" dirty="0"/>
              <a:t>簡報標題</a:t>
            </a:r>
          </a:p>
        </p:txBody>
      </p:sp>
      <p:sp>
        <p:nvSpPr>
          <p:cNvPr id="14" name="Rectangle 22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853791" y="5059680"/>
            <a:ext cx="6770872" cy="755904"/>
          </a:xfrm>
        </p:spPr>
        <p:txBody>
          <a:bodyPr anchor="b" anchorCtr="0"/>
          <a:lstStyle>
            <a:lvl1pPr mar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 sz="20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TW" altLang="en-US" sz="2000" dirty="0"/>
              <a:t>簡報單位 簡報人名稱</a:t>
            </a:r>
            <a:r>
              <a:rPr lang="en-US" altLang="zh-TW" sz="2000" dirty="0"/>
              <a:t> </a:t>
            </a:r>
            <a:r>
              <a:rPr lang="zh-TW" altLang="en-US" sz="2000" dirty="0"/>
              <a:t>職稱</a:t>
            </a:r>
            <a:endParaRPr lang="en-US" altLang="zh-TW" sz="2000" dirty="0"/>
          </a:p>
        </p:txBody>
      </p:sp>
      <p:sp>
        <p:nvSpPr>
          <p:cNvPr id="17" name="投影片編號版面配置區 3"/>
          <p:cNvSpPr>
            <a:spLocks noGrp="1"/>
          </p:cNvSpPr>
          <p:nvPr>
            <p:ph type="sldNum" sz="quarter" idx="11"/>
          </p:nvPr>
        </p:nvSpPr>
        <p:spPr>
          <a:xfrm>
            <a:off x="11614808" y="6619875"/>
            <a:ext cx="571500" cy="238125"/>
          </a:xfrm>
        </p:spPr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8" name="文字版面配置區 8"/>
          <p:cNvSpPr>
            <a:spLocks noGrp="1"/>
          </p:cNvSpPr>
          <p:nvPr>
            <p:ph type="body" sz="quarter" idx="12" hasCustomPrompt="1"/>
          </p:nvPr>
        </p:nvSpPr>
        <p:spPr>
          <a:xfrm>
            <a:off x="853790" y="5902262"/>
            <a:ext cx="2788603" cy="432303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zh-TW" altLang="en-US" dirty="0"/>
              <a:t>簡報日期</a:t>
            </a:r>
          </a:p>
        </p:txBody>
      </p:sp>
      <p:sp>
        <p:nvSpPr>
          <p:cNvPr id="13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</p:spTree>
    <p:extLst>
      <p:ext uri="{BB962C8B-B14F-4D97-AF65-F5344CB8AC3E}">
        <p14:creationId xmlns:p14="http://schemas.microsoft.com/office/powerpoint/2010/main" val="339443982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41C9BBC-B85D-4CCC-A22E-FD1602B9EC98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001528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1" y="1439864"/>
            <a:ext cx="7981506" cy="475773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8825023" y="1439864"/>
            <a:ext cx="2822033" cy="47577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D7728B82-8642-46A1-A61C-1F28864BE8F2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80604489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0" y="1439865"/>
            <a:ext cx="11037455" cy="28556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609601" y="4444409"/>
            <a:ext cx="11037456" cy="17531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CD13397E-8534-40E4-97AA-D56CDBBE87E1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6875603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1" name="標題 1"/>
          <p:cNvSpPr>
            <a:spLocks noGrp="1"/>
          </p:cNvSpPr>
          <p:nvPr>
            <p:ph type="ctrTitle"/>
          </p:nvPr>
        </p:nvSpPr>
        <p:spPr>
          <a:xfrm>
            <a:off x="2174355" y="2564904"/>
            <a:ext cx="7772400" cy="1035546"/>
          </a:xfrm>
        </p:spPr>
        <p:txBody>
          <a:bodyPr anchor="t" anchorCtr="0">
            <a:noAutofit/>
          </a:bodyPr>
          <a:lstStyle>
            <a:lvl1pPr algn="ctr"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2" name="副標題 2"/>
          <p:cNvSpPr>
            <a:spLocks noGrp="1"/>
          </p:cNvSpPr>
          <p:nvPr>
            <p:ph type="subTitle" idx="1"/>
          </p:nvPr>
        </p:nvSpPr>
        <p:spPr>
          <a:xfrm>
            <a:off x="2860155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391479423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97204393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2" y="1439864"/>
            <a:ext cx="54737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86502" y="1439864"/>
            <a:ext cx="5475817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81515987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07945918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86535395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43735244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6881917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5826500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13068330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972553" y="425301"/>
            <a:ext cx="2789767" cy="566597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1136" y="425301"/>
            <a:ext cx="8168217" cy="5665973"/>
          </a:xfrm>
        </p:spPr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61028094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38150376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4" name="標題 7"/>
          <p:cNvSpPr>
            <a:spLocks noGrp="1"/>
          </p:cNvSpPr>
          <p:nvPr>
            <p:ph type="title"/>
          </p:nvPr>
        </p:nvSpPr>
        <p:spPr>
          <a:xfrm>
            <a:off x="601133" y="316992"/>
            <a:ext cx="11159067" cy="88950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73863661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標題及圖表或組織圖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SmartArt 版面配置區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867A8-E0DE-45CD-B8B2-2F014FD9477E}" type="datetime1">
              <a:rPr lang="zh-TW" altLang="en-US" smtClean="0"/>
              <a:t>2026/5/6</a:t>
            </a:fld>
            <a:endParaRPr lang="en-US" altLang="zh-TW" dirty="0"/>
          </a:p>
        </p:txBody>
      </p:sp>
      <p:sp>
        <p:nvSpPr>
          <p:cNvPr id="5" name="投影片編號版面配置區 3">
            <a:extLst>
              <a:ext uri="{FF2B5EF4-FFF2-40B4-BE49-F238E27FC236}">
                <a16:creationId xmlns:a16="http://schemas.microsoft.com/office/drawing/2014/main" id="{AB9B566C-1A50-4B06-9B24-6F2994E0E01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42841138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57" descr="E版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2" y="2991902"/>
            <a:ext cx="3886200" cy="3866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42"/>
          <p:cNvSpPr>
            <a:spLocks noChangeArrowheads="1"/>
          </p:cNvSpPr>
          <p:nvPr userDrawn="1"/>
        </p:nvSpPr>
        <p:spPr bwMode="auto">
          <a:xfrm>
            <a:off x="-1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pic>
        <p:nvPicPr>
          <p:cNvPr id="11" name="Picture 26" descr="itri_CEL_A_W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51" y="579438"/>
            <a:ext cx="3328988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1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836698" y="2584703"/>
            <a:ext cx="6596065" cy="1219201"/>
          </a:xfrm>
        </p:spPr>
        <p:txBody>
          <a:bodyPr anchor="t" anchorCtr="0"/>
          <a:lstStyle>
            <a:lvl1pPr>
              <a:defRPr sz="4400" b="1">
                <a:solidFill>
                  <a:srgbClr val="00B2B3"/>
                </a:solidFill>
              </a:defRPr>
            </a:lvl1pPr>
          </a:lstStyle>
          <a:p>
            <a:r>
              <a:rPr lang="zh-TW" altLang="en-US" dirty="0"/>
              <a:t>簡報標題</a:t>
            </a:r>
          </a:p>
        </p:txBody>
      </p:sp>
      <p:sp>
        <p:nvSpPr>
          <p:cNvPr id="14" name="Rectangle 22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853791" y="5059680"/>
            <a:ext cx="6770872" cy="755904"/>
          </a:xfrm>
        </p:spPr>
        <p:txBody>
          <a:bodyPr anchor="b" anchorCtr="0"/>
          <a:lstStyle>
            <a:lvl1pPr mar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 sz="20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TW" altLang="en-US" sz="2000" dirty="0"/>
              <a:t>簡報單位 簡報人名稱</a:t>
            </a:r>
            <a:r>
              <a:rPr lang="en-US" altLang="zh-TW" sz="2000" dirty="0"/>
              <a:t> </a:t>
            </a:r>
            <a:r>
              <a:rPr lang="zh-TW" altLang="en-US" sz="2000" dirty="0"/>
              <a:t>職稱</a:t>
            </a:r>
            <a:endParaRPr lang="en-US" altLang="zh-TW" sz="2000" dirty="0"/>
          </a:p>
        </p:txBody>
      </p:sp>
      <p:sp>
        <p:nvSpPr>
          <p:cNvPr id="18" name="文字版面配置區 8"/>
          <p:cNvSpPr>
            <a:spLocks noGrp="1"/>
          </p:cNvSpPr>
          <p:nvPr>
            <p:ph type="body" sz="quarter" idx="12" hasCustomPrompt="1"/>
          </p:nvPr>
        </p:nvSpPr>
        <p:spPr>
          <a:xfrm>
            <a:off x="853790" y="5902262"/>
            <a:ext cx="2788603" cy="432303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zh-TW" altLang="en-US" dirty="0"/>
              <a:t>簡報日期</a:t>
            </a:r>
          </a:p>
        </p:txBody>
      </p:sp>
      <p:sp>
        <p:nvSpPr>
          <p:cNvPr id="13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  <p:sp>
        <p:nvSpPr>
          <p:cNvPr id="15" name="投影片編號版面配置區 3">
            <a:extLst>
              <a:ext uri="{FF2B5EF4-FFF2-40B4-BE49-F238E27FC236}">
                <a16:creationId xmlns:a16="http://schemas.microsoft.com/office/drawing/2014/main" id="{113BF529-A8F1-4B92-AFA8-7B1E1E82C585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1556075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11658617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1" y="1439864"/>
            <a:ext cx="7981506" cy="475773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8825023" y="1439864"/>
            <a:ext cx="2822033" cy="47577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9154349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0" y="1439865"/>
            <a:ext cx="11037455" cy="28556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609601" y="4444409"/>
            <a:ext cx="11037456" cy="17531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4923851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"/>
          <p:cNvSpPr>
            <a:spLocks noGrp="1"/>
          </p:cNvSpPr>
          <p:nvPr>
            <p:ph type="ctrTitle"/>
          </p:nvPr>
        </p:nvSpPr>
        <p:spPr>
          <a:xfrm>
            <a:off x="2174355" y="2564904"/>
            <a:ext cx="7772400" cy="1035546"/>
          </a:xfrm>
        </p:spPr>
        <p:txBody>
          <a:bodyPr anchor="t" anchorCtr="0">
            <a:noAutofit/>
          </a:bodyPr>
          <a:lstStyle>
            <a:lvl1pPr algn="ctr"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2" name="副標題 2"/>
          <p:cNvSpPr>
            <a:spLocks noGrp="1"/>
          </p:cNvSpPr>
          <p:nvPr>
            <p:ph type="subTitle" idx="1"/>
          </p:nvPr>
        </p:nvSpPr>
        <p:spPr>
          <a:xfrm>
            <a:off x="2860155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50622657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98510789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2" y="1439864"/>
            <a:ext cx="54737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86502" y="1439864"/>
            <a:ext cx="5475817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63722255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>
          <a:xfrm>
            <a:off x="11430000" y="6619878"/>
            <a:ext cx="762000" cy="238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62089857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73786215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868167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57441861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389255903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18583480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972553" y="425301"/>
            <a:ext cx="2789767" cy="566597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1136" y="425301"/>
            <a:ext cx="8168217" cy="5665973"/>
          </a:xfrm>
        </p:spPr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61803615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11430000" y="6619878"/>
            <a:ext cx="762000" cy="238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295759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57" descr="E版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2" y="2991902"/>
            <a:ext cx="3886200" cy="3866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42"/>
          <p:cNvSpPr>
            <a:spLocks noChangeArrowheads="1"/>
          </p:cNvSpPr>
          <p:nvPr userDrawn="1"/>
        </p:nvSpPr>
        <p:spPr bwMode="auto">
          <a:xfrm>
            <a:off x="-1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pic>
        <p:nvPicPr>
          <p:cNvPr id="11" name="Picture 26" descr="itri_CEL_A_W"/>
          <p:cNvPicPr>
            <a:picLocks noChangeAspect="1" noChangeArrowheads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51" y="579438"/>
            <a:ext cx="3328988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1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836698" y="2584703"/>
            <a:ext cx="6596065" cy="1219201"/>
          </a:xfrm>
        </p:spPr>
        <p:txBody>
          <a:bodyPr anchor="t" anchorCtr="0"/>
          <a:lstStyle>
            <a:lvl1pPr>
              <a:defRPr sz="4400" b="1">
                <a:solidFill>
                  <a:srgbClr val="00B2B3"/>
                </a:solidFill>
              </a:defRPr>
            </a:lvl1pPr>
          </a:lstStyle>
          <a:p>
            <a:r>
              <a:rPr lang="zh-TW" altLang="en-US" dirty="0"/>
              <a:t>簡報標題</a:t>
            </a:r>
          </a:p>
        </p:txBody>
      </p:sp>
      <p:sp>
        <p:nvSpPr>
          <p:cNvPr id="14" name="Rectangle 22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853791" y="5059680"/>
            <a:ext cx="6770872" cy="755904"/>
          </a:xfrm>
        </p:spPr>
        <p:txBody>
          <a:bodyPr anchor="b" anchorCtr="0"/>
          <a:lstStyle>
            <a:lvl1pPr marL="0" indent="0"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 sz="20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TW" altLang="en-US" sz="2000" dirty="0"/>
              <a:t>簡報單位 簡報人名稱</a:t>
            </a:r>
            <a:r>
              <a:rPr lang="en-US" altLang="zh-TW" sz="2000" dirty="0"/>
              <a:t> </a:t>
            </a:r>
            <a:r>
              <a:rPr lang="zh-TW" altLang="en-US" sz="2000" dirty="0"/>
              <a:t>職稱</a:t>
            </a:r>
            <a:endParaRPr lang="en-US" altLang="zh-TW" sz="2000" dirty="0"/>
          </a:p>
        </p:txBody>
      </p:sp>
      <p:sp>
        <p:nvSpPr>
          <p:cNvPr id="17" name="投影片編號版面配置區 3"/>
          <p:cNvSpPr>
            <a:spLocks noGrp="1"/>
          </p:cNvSpPr>
          <p:nvPr>
            <p:ph type="sldNum" sz="quarter" idx="11"/>
          </p:nvPr>
        </p:nvSpPr>
        <p:spPr>
          <a:xfrm>
            <a:off x="11614808" y="6619875"/>
            <a:ext cx="571500" cy="238125"/>
          </a:xfrm>
        </p:spPr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8" name="文字版面配置區 8"/>
          <p:cNvSpPr>
            <a:spLocks noGrp="1"/>
          </p:cNvSpPr>
          <p:nvPr>
            <p:ph type="body" sz="quarter" idx="12" hasCustomPrompt="1"/>
          </p:nvPr>
        </p:nvSpPr>
        <p:spPr>
          <a:xfrm>
            <a:off x="853790" y="5902262"/>
            <a:ext cx="2788603" cy="432303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zh-TW" altLang="en-US" dirty="0"/>
              <a:t>簡報日期</a:t>
            </a:r>
          </a:p>
        </p:txBody>
      </p:sp>
      <p:pic>
        <p:nvPicPr>
          <p:cNvPr id="13" name="圖片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2365" y="254786"/>
            <a:ext cx="682734" cy="31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8"/>
          <p:cNvSpPr txBox="1">
            <a:spLocks noChangeArrowheads="1"/>
          </p:cNvSpPr>
          <p:nvPr userDrawn="1"/>
        </p:nvSpPr>
        <p:spPr bwMode="auto">
          <a:xfrm>
            <a:off x="-11500" y="6610192"/>
            <a:ext cx="71219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/>
            <a:r>
              <a:rPr lang="zh-TW" altLang="en-US" sz="1000" dirty="0">
                <a:solidFill>
                  <a:schemeClr val="bg1"/>
                </a:solidFill>
                <a:latin typeface="+mj-ea"/>
                <a:ea typeface="+mj-ea"/>
              </a:rPr>
              <a:t>工業技術研究院機密資料 禁止複製、轉載、外流 </a:t>
            </a:r>
            <a:r>
              <a:rPr lang="en-US" altLang="zh-TW" sz="1000" dirty="0">
                <a:solidFill>
                  <a:schemeClr val="bg1"/>
                </a:solidFill>
                <a:latin typeface="+mj-ea"/>
                <a:ea typeface="+mj-ea"/>
              </a:rPr>
              <a:t>ITRI CONFIDENTIAL DOCUMENT DO NOT COPY OR DISTRIBUTE</a:t>
            </a:r>
          </a:p>
        </p:txBody>
      </p:sp>
    </p:spTree>
    <p:extLst>
      <p:ext uri="{BB962C8B-B14F-4D97-AF65-F5344CB8AC3E}">
        <p14:creationId xmlns:p14="http://schemas.microsoft.com/office/powerpoint/2010/main" val="382061021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7">
            <a:extLst>
              <a:ext uri="{FF2B5EF4-FFF2-40B4-BE49-F238E27FC236}">
                <a16:creationId xmlns:a16="http://schemas.microsoft.com/office/drawing/2014/main" id="{B690EE06-9FED-4AE1-ABC6-02728F0F3F7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8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1A71FFAD-F905-4792-971B-681FA4F61CA8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46371971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4">
            <a:extLst>
              <a:ext uri="{FF2B5EF4-FFF2-40B4-BE49-F238E27FC236}">
                <a16:creationId xmlns:a16="http://schemas.microsoft.com/office/drawing/2014/main" id="{F96B7A6C-05EA-4BB3-983F-5CA4CF3BB3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275" t="16245" r="13210"/>
          <a:stretch/>
        </p:blipFill>
        <p:spPr bwMode="auto">
          <a:xfrm>
            <a:off x="2101849" y="185874"/>
            <a:ext cx="9969143" cy="648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手繪多邊形: 圖案 4">
            <a:extLst>
              <a:ext uri="{FF2B5EF4-FFF2-40B4-BE49-F238E27FC236}">
                <a16:creationId xmlns:a16="http://schemas.microsoft.com/office/drawing/2014/main" id="{873BEB6B-380A-4D2F-9249-87A7622B67D9}"/>
              </a:ext>
            </a:extLst>
          </p:cNvPr>
          <p:cNvSpPr/>
          <p:nvPr userDrawn="1"/>
        </p:nvSpPr>
        <p:spPr bwMode="auto">
          <a:xfrm>
            <a:off x="1896109" y="43634"/>
            <a:ext cx="9868153" cy="5436140"/>
          </a:xfrm>
          <a:custGeom>
            <a:avLst/>
            <a:gdLst>
              <a:gd name="connsiteX0" fmla="*/ 802640 w 8686800"/>
              <a:gd name="connsiteY0" fmla="*/ 50800 h 4785360"/>
              <a:gd name="connsiteX1" fmla="*/ 802640 w 8686800"/>
              <a:gd name="connsiteY1" fmla="*/ 50800 h 4785360"/>
              <a:gd name="connsiteX2" fmla="*/ 904240 w 8686800"/>
              <a:gd name="connsiteY2" fmla="*/ 71120 h 4785360"/>
              <a:gd name="connsiteX3" fmla="*/ 934720 w 8686800"/>
              <a:gd name="connsiteY3" fmla="*/ 81280 h 4785360"/>
              <a:gd name="connsiteX4" fmla="*/ 1016000 w 8686800"/>
              <a:gd name="connsiteY4" fmla="*/ 91440 h 4785360"/>
              <a:gd name="connsiteX5" fmla="*/ 1290320 w 8686800"/>
              <a:gd name="connsiteY5" fmla="*/ 111760 h 4785360"/>
              <a:gd name="connsiteX6" fmla="*/ 1361440 w 8686800"/>
              <a:gd name="connsiteY6" fmla="*/ 121920 h 4785360"/>
              <a:gd name="connsiteX7" fmla="*/ 1402080 w 8686800"/>
              <a:gd name="connsiteY7" fmla="*/ 132080 h 4785360"/>
              <a:gd name="connsiteX8" fmla="*/ 1493520 w 8686800"/>
              <a:gd name="connsiteY8" fmla="*/ 142240 h 4785360"/>
              <a:gd name="connsiteX9" fmla="*/ 1544320 w 8686800"/>
              <a:gd name="connsiteY9" fmla="*/ 152400 h 4785360"/>
              <a:gd name="connsiteX10" fmla="*/ 1625600 w 8686800"/>
              <a:gd name="connsiteY10" fmla="*/ 162560 h 4785360"/>
              <a:gd name="connsiteX11" fmla="*/ 1778000 w 8686800"/>
              <a:gd name="connsiteY11" fmla="*/ 182880 h 4785360"/>
              <a:gd name="connsiteX12" fmla="*/ 1950720 w 8686800"/>
              <a:gd name="connsiteY12" fmla="*/ 203200 h 4785360"/>
              <a:gd name="connsiteX13" fmla="*/ 1981200 w 8686800"/>
              <a:gd name="connsiteY13" fmla="*/ 213360 h 4785360"/>
              <a:gd name="connsiteX14" fmla="*/ 2133600 w 8686800"/>
              <a:gd name="connsiteY14" fmla="*/ 233680 h 4785360"/>
              <a:gd name="connsiteX15" fmla="*/ 2255520 w 8686800"/>
              <a:gd name="connsiteY15" fmla="*/ 243840 h 4785360"/>
              <a:gd name="connsiteX16" fmla="*/ 2357120 w 8686800"/>
              <a:gd name="connsiteY16" fmla="*/ 264160 h 4785360"/>
              <a:gd name="connsiteX17" fmla="*/ 2438400 w 8686800"/>
              <a:gd name="connsiteY17" fmla="*/ 284480 h 4785360"/>
              <a:gd name="connsiteX18" fmla="*/ 2468880 w 8686800"/>
              <a:gd name="connsiteY18" fmla="*/ 294640 h 4785360"/>
              <a:gd name="connsiteX19" fmla="*/ 2560320 w 8686800"/>
              <a:gd name="connsiteY19" fmla="*/ 304800 h 4785360"/>
              <a:gd name="connsiteX20" fmla="*/ 2651760 w 8686800"/>
              <a:gd name="connsiteY20" fmla="*/ 325120 h 4785360"/>
              <a:gd name="connsiteX21" fmla="*/ 2733040 w 8686800"/>
              <a:gd name="connsiteY21" fmla="*/ 345440 h 4785360"/>
              <a:gd name="connsiteX22" fmla="*/ 2824480 w 8686800"/>
              <a:gd name="connsiteY22" fmla="*/ 355600 h 4785360"/>
              <a:gd name="connsiteX23" fmla="*/ 2865120 w 8686800"/>
              <a:gd name="connsiteY23" fmla="*/ 365760 h 4785360"/>
              <a:gd name="connsiteX24" fmla="*/ 3068320 w 8686800"/>
              <a:gd name="connsiteY24" fmla="*/ 386080 h 4785360"/>
              <a:gd name="connsiteX25" fmla="*/ 3159760 w 8686800"/>
              <a:gd name="connsiteY25" fmla="*/ 406400 h 4785360"/>
              <a:gd name="connsiteX26" fmla="*/ 3362960 w 8686800"/>
              <a:gd name="connsiteY26" fmla="*/ 436880 h 4785360"/>
              <a:gd name="connsiteX27" fmla="*/ 3505200 w 8686800"/>
              <a:gd name="connsiteY27" fmla="*/ 457200 h 4785360"/>
              <a:gd name="connsiteX28" fmla="*/ 3545840 w 8686800"/>
              <a:gd name="connsiteY28" fmla="*/ 467360 h 4785360"/>
              <a:gd name="connsiteX29" fmla="*/ 3586480 w 8686800"/>
              <a:gd name="connsiteY29" fmla="*/ 487680 h 4785360"/>
              <a:gd name="connsiteX30" fmla="*/ 3799840 w 8686800"/>
              <a:gd name="connsiteY30" fmla="*/ 497840 h 4785360"/>
              <a:gd name="connsiteX31" fmla="*/ 3840480 w 8686800"/>
              <a:gd name="connsiteY31" fmla="*/ 508000 h 4785360"/>
              <a:gd name="connsiteX32" fmla="*/ 3931920 w 8686800"/>
              <a:gd name="connsiteY32" fmla="*/ 538480 h 4785360"/>
              <a:gd name="connsiteX33" fmla="*/ 3962400 w 8686800"/>
              <a:gd name="connsiteY33" fmla="*/ 548640 h 4785360"/>
              <a:gd name="connsiteX34" fmla="*/ 4003040 w 8686800"/>
              <a:gd name="connsiteY34" fmla="*/ 558800 h 4785360"/>
              <a:gd name="connsiteX35" fmla="*/ 4053840 w 8686800"/>
              <a:gd name="connsiteY35" fmla="*/ 568960 h 4785360"/>
              <a:gd name="connsiteX36" fmla="*/ 4155440 w 8686800"/>
              <a:gd name="connsiteY36" fmla="*/ 589280 h 4785360"/>
              <a:gd name="connsiteX37" fmla="*/ 4206240 w 8686800"/>
              <a:gd name="connsiteY37" fmla="*/ 609600 h 4785360"/>
              <a:gd name="connsiteX38" fmla="*/ 4287520 w 8686800"/>
              <a:gd name="connsiteY38" fmla="*/ 619760 h 4785360"/>
              <a:gd name="connsiteX39" fmla="*/ 4328160 w 8686800"/>
              <a:gd name="connsiteY39" fmla="*/ 629920 h 4785360"/>
              <a:gd name="connsiteX40" fmla="*/ 4429760 w 8686800"/>
              <a:gd name="connsiteY40" fmla="*/ 640080 h 4785360"/>
              <a:gd name="connsiteX41" fmla="*/ 4521200 w 8686800"/>
              <a:gd name="connsiteY41" fmla="*/ 650240 h 4785360"/>
              <a:gd name="connsiteX42" fmla="*/ 4561840 w 8686800"/>
              <a:gd name="connsiteY42" fmla="*/ 660400 h 4785360"/>
              <a:gd name="connsiteX43" fmla="*/ 4724400 w 8686800"/>
              <a:gd name="connsiteY43" fmla="*/ 680720 h 4785360"/>
              <a:gd name="connsiteX44" fmla="*/ 4785360 w 8686800"/>
              <a:gd name="connsiteY44" fmla="*/ 701040 h 4785360"/>
              <a:gd name="connsiteX45" fmla="*/ 5008880 w 8686800"/>
              <a:gd name="connsiteY45" fmla="*/ 721360 h 4785360"/>
              <a:gd name="connsiteX46" fmla="*/ 5059680 w 8686800"/>
              <a:gd name="connsiteY46" fmla="*/ 731520 h 4785360"/>
              <a:gd name="connsiteX47" fmla="*/ 5140960 w 8686800"/>
              <a:gd name="connsiteY47" fmla="*/ 751840 h 4785360"/>
              <a:gd name="connsiteX48" fmla="*/ 5181600 w 8686800"/>
              <a:gd name="connsiteY48" fmla="*/ 762000 h 4785360"/>
              <a:gd name="connsiteX49" fmla="*/ 5283200 w 8686800"/>
              <a:gd name="connsiteY49" fmla="*/ 782320 h 4785360"/>
              <a:gd name="connsiteX50" fmla="*/ 5374640 w 8686800"/>
              <a:gd name="connsiteY50" fmla="*/ 802640 h 4785360"/>
              <a:gd name="connsiteX51" fmla="*/ 5435600 w 8686800"/>
              <a:gd name="connsiteY51" fmla="*/ 822960 h 4785360"/>
              <a:gd name="connsiteX52" fmla="*/ 5466080 w 8686800"/>
              <a:gd name="connsiteY52" fmla="*/ 833120 h 4785360"/>
              <a:gd name="connsiteX53" fmla="*/ 5527040 w 8686800"/>
              <a:gd name="connsiteY53" fmla="*/ 843280 h 4785360"/>
              <a:gd name="connsiteX54" fmla="*/ 5557520 w 8686800"/>
              <a:gd name="connsiteY54" fmla="*/ 853440 h 4785360"/>
              <a:gd name="connsiteX55" fmla="*/ 5598160 w 8686800"/>
              <a:gd name="connsiteY55" fmla="*/ 863600 h 4785360"/>
              <a:gd name="connsiteX56" fmla="*/ 5659120 w 8686800"/>
              <a:gd name="connsiteY56" fmla="*/ 883920 h 4785360"/>
              <a:gd name="connsiteX57" fmla="*/ 5781040 w 8686800"/>
              <a:gd name="connsiteY57" fmla="*/ 904240 h 4785360"/>
              <a:gd name="connsiteX58" fmla="*/ 5862320 w 8686800"/>
              <a:gd name="connsiteY58" fmla="*/ 924560 h 4785360"/>
              <a:gd name="connsiteX59" fmla="*/ 5892800 w 8686800"/>
              <a:gd name="connsiteY59" fmla="*/ 934720 h 4785360"/>
              <a:gd name="connsiteX60" fmla="*/ 5984240 w 8686800"/>
              <a:gd name="connsiteY60" fmla="*/ 944880 h 4785360"/>
              <a:gd name="connsiteX61" fmla="*/ 6167120 w 8686800"/>
              <a:gd name="connsiteY61" fmla="*/ 965200 h 4785360"/>
              <a:gd name="connsiteX62" fmla="*/ 6238240 w 8686800"/>
              <a:gd name="connsiteY62" fmla="*/ 985520 h 4785360"/>
              <a:gd name="connsiteX63" fmla="*/ 6299200 w 8686800"/>
              <a:gd name="connsiteY63" fmla="*/ 995680 h 4785360"/>
              <a:gd name="connsiteX64" fmla="*/ 6329680 w 8686800"/>
              <a:gd name="connsiteY64" fmla="*/ 1005840 h 4785360"/>
              <a:gd name="connsiteX65" fmla="*/ 6797040 w 8686800"/>
              <a:gd name="connsiteY65" fmla="*/ 1016000 h 4785360"/>
              <a:gd name="connsiteX66" fmla="*/ 6898640 w 8686800"/>
              <a:gd name="connsiteY66" fmla="*/ 1036320 h 4785360"/>
              <a:gd name="connsiteX67" fmla="*/ 7010400 w 8686800"/>
              <a:gd name="connsiteY67" fmla="*/ 1066800 h 4785360"/>
              <a:gd name="connsiteX68" fmla="*/ 7051040 w 8686800"/>
              <a:gd name="connsiteY68" fmla="*/ 1117600 h 4785360"/>
              <a:gd name="connsiteX69" fmla="*/ 7091680 w 8686800"/>
              <a:gd name="connsiteY69" fmla="*/ 1178560 h 4785360"/>
              <a:gd name="connsiteX70" fmla="*/ 7112000 w 8686800"/>
              <a:gd name="connsiteY70" fmla="*/ 1209040 h 4785360"/>
              <a:gd name="connsiteX71" fmla="*/ 7132320 w 8686800"/>
              <a:gd name="connsiteY71" fmla="*/ 1239520 h 4785360"/>
              <a:gd name="connsiteX72" fmla="*/ 7142480 w 8686800"/>
              <a:gd name="connsiteY72" fmla="*/ 1270000 h 4785360"/>
              <a:gd name="connsiteX73" fmla="*/ 7162800 w 8686800"/>
              <a:gd name="connsiteY73" fmla="*/ 1300480 h 4785360"/>
              <a:gd name="connsiteX74" fmla="*/ 7183120 w 8686800"/>
              <a:gd name="connsiteY74" fmla="*/ 1361440 h 4785360"/>
              <a:gd name="connsiteX75" fmla="*/ 7193280 w 8686800"/>
              <a:gd name="connsiteY75" fmla="*/ 1391920 h 4785360"/>
              <a:gd name="connsiteX76" fmla="*/ 7203440 w 8686800"/>
              <a:gd name="connsiteY76" fmla="*/ 1422400 h 4785360"/>
              <a:gd name="connsiteX77" fmla="*/ 7244080 w 8686800"/>
              <a:gd name="connsiteY77" fmla="*/ 1483360 h 4785360"/>
              <a:gd name="connsiteX78" fmla="*/ 7264400 w 8686800"/>
              <a:gd name="connsiteY78" fmla="*/ 1544320 h 4785360"/>
              <a:gd name="connsiteX79" fmla="*/ 7284720 w 8686800"/>
              <a:gd name="connsiteY79" fmla="*/ 1574800 h 4785360"/>
              <a:gd name="connsiteX80" fmla="*/ 7294880 w 8686800"/>
              <a:gd name="connsiteY80" fmla="*/ 1605280 h 4785360"/>
              <a:gd name="connsiteX81" fmla="*/ 7335520 w 8686800"/>
              <a:gd name="connsiteY81" fmla="*/ 1666240 h 4785360"/>
              <a:gd name="connsiteX82" fmla="*/ 7386320 w 8686800"/>
              <a:gd name="connsiteY82" fmla="*/ 1757680 h 4785360"/>
              <a:gd name="connsiteX83" fmla="*/ 7406640 w 8686800"/>
              <a:gd name="connsiteY83" fmla="*/ 1788160 h 4785360"/>
              <a:gd name="connsiteX84" fmla="*/ 7447280 w 8686800"/>
              <a:gd name="connsiteY84" fmla="*/ 1849120 h 4785360"/>
              <a:gd name="connsiteX85" fmla="*/ 7467600 w 8686800"/>
              <a:gd name="connsiteY85" fmla="*/ 1910080 h 4785360"/>
              <a:gd name="connsiteX86" fmla="*/ 7508240 w 8686800"/>
              <a:gd name="connsiteY86" fmla="*/ 1971040 h 4785360"/>
              <a:gd name="connsiteX87" fmla="*/ 7559040 w 8686800"/>
              <a:gd name="connsiteY87" fmla="*/ 2062480 h 4785360"/>
              <a:gd name="connsiteX88" fmla="*/ 7579360 w 8686800"/>
              <a:gd name="connsiteY88" fmla="*/ 2092960 h 4785360"/>
              <a:gd name="connsiteX89" fmla="*/ 7589520 w 8686800"/>
              <a:gd name="connsiteY89" fmla="*/ 2123440 h 4785360"/>
              <a:gd name="connsiteX90" fmla="*/ 7620000 w 8686800"/>
              <a:gd name="connsiteY90" fmla="*/ 2143760 h 4785360"/>
              <a:gd name="connsiteX91" fmla="*/ 7630160 w 8686800"/>
              <a:gd name="connsiteY91" fmla="*/ 2174240 h 4785360"/>
              <a:gd name="connsiteX92" fmla="*/ 7670800 w 8686800"/>
              <a:gd name="connsiteY92" fmla="*/ 2235200 h 4785360"/>
              <a:gd name="connsiteX93" fmla="*/ 7680960 w 8686800"/>
              <a:gd name="connsiteY93" fmla="*/ 2265680 h 4785360"/>
              <a:gd name="connsiteX94" fmla="*/ 7711440 w 8686800"/>
              <a:gd name="connsiteY94" fmla="*/ 2296160 h 4785360"/>
              <a:gd name="connsiteX95" fmla="*/ 7752080 w 8686800"/>
              <a:gd name="connsiteY95" fmla="*/ 2357120 h 4785360"/>
              <a:gd name="connsiteX96" fmla="*/ 7772400 w 8686800"/>
              <a:gd name="connsiteY96" fmla="*/ 2387600 h 4785360"/>
              <a:gd name="connsiteX97" fmla="*/ 7802880 w 8686800"/>
              <a:gd name="connsiteY97" fmla="*/ 2407920 h 4785360"/>
              <a:gd name="connsiteX98" fmla="*/ 7843520 w 8686800"/>
              <a:gd name="connsiteY98" fmla="*/ 2458720 h 4785360"/>
              <a:gd name="connsiteX99" fmla="*/ 7884160 w 8686800"/>
              <a:gd name="connsiteY99" fmla="*/ 2519680 h 4785360"/>
              <a:gd name="connsiteX100" fmla="*/ 7914640 w 8686800"/>
              <a:gd name="connsiteY100" fmla="*/ 2550160 h 4785360"/>
              <a:gd name="connsiteX101" fmla="*/ 7955280 w 8686800"/>
              <a:gd name="connsiteY101" fmla="*/ 2611120 h 4785360"/>
              <a:gd name="connsiteX102" fmla="*/ 8016240 w 8686800"/>
              <a:gd name="connsiteY102" fmla="*/ 2651760 h 4785360"/>
              <a:gd name="connsiteX103" fmla="*/ 8046720 w 8686800"/>
              <a:gd name="connsiteY103" fmla="*/ 2672080 h 4785360"/>
              <a:gd name="connsiteX104" fmla="*/ 8056880 w 8686800"/>
              <a:gd name="connsiteY104" fmla="*/ 2702560 h 4785360"/>
              <a:gd name="connsiteX105" fmla="*/ 8087360 w 8686800"/>
              <a:gd name="connsiteY105" fmla="*/ 2722880 h 4785360"/>
              <a:gd name="connsiteX106" fmla="*/ 8148320 w 8686800"/>
              <a:gd name="connsiteY106" fmla="*/ 2783840 h 4785360"/>
              <a:gd name="connsiteX107" fmla="*/ 8178800 w 8686800"/>
              <a:gd name="connsiteY107" fmla="*/ 2814320 h 4785360"/>
              <a:gd name="connsiteX108" fmla="*/ 8209280 w 8686800"/>
              <a:gd name="connsiteY108" fmla="*/ 2834640 h 4785360"/>
              <a:gd name="connsiteX109" fmla="*/ 8270240 w 8686800"/>
              <a:gd name="connsiteY109" fmla="*/ 2895600 h 4785360"/>
              <a:gd name="connsiteX110" fmla="*/ 8300720 w 8686800"/>
              <a:gd name="connsiteY110" fmla="*/ 2926080 h 4785360"/>
              <a:gd name="connsiteX111" fmla="*/ 8331200 w 8686800"/>
              <a:gd name="connsiteY111" fmla="*/ 2946400 h 4785360"/>
              <a:gd name="connsiteX112" fmla="*/ 8351520 w 8686800"/>
              <a:gd name="connsiteY112" fmla="*/ 2976880 h 4785360"/>
              <a:gd name="connsiteX113" fmla="*/ 8412480 w 8686800"/>
              <a:gd name="connsiteY113" fmla="*/ 3027680 h 4785360"/>
              <a:gd name="connsiteX114" fmla="*/ 8473440 w 8686800"/>
              <a:gd name="connsiteY114" fmla="*/ 3088640 h 4785360"/>
              <a:gd name="connsiteX115" fmla="*/ 8524240 w 8686800"/>
              <a:gd name="connsiteY115" fmla="*/ 3149600 h 4785360"/>
              <a:gd name="connsiteX116" fmla="*/ 8585200 w 8686800"/>
              <a:gd name="connsiteY116" fmla="*/ 3210560 h 4785360"/>
              <a:gd name="connsiteX117" fmla="*/ 8605520 w 8686800"/>
              <a:gd name="connsiteY117" fmla="*/ 3241040 h 4785360"/>
              <a:gd name="connsiteX118" fmla="*/ 8656320 w 8686800"/>
              <a:gd name="connsiteY118" fmla="*/ 3291840 h 4785360"/>
              <a:gd name="connsiteX119" fmla="*/ 8676640 w 8686800"/>
              <a:gd name="connsiteY119" fmla="*/ 3352800 h 4785360"/>
              <a:gd name="connsiteX120" fmla="*/ 8686800 w 8686800"/>
              <a:gd name="connsiteY120" fmla="*/ 3383280 h 4785360"/>
              <a:gd name="connsiteX121" fmla="*/ 8676640 w 8686800"/>
              <a:gd name="connsiteY121" fmla="*/ 3576320 h 4785360"/>
              <a:gd name="connsiteX122" fmla="*/ 8666480 w 8686800"/>
              <a:gd name="connsiteY122" fmla="*/ 3606800 h 4785360"/>
              <a:gd name="connsiteX123" fmla="*/ 8615680 w 8686800"/>
              <a:gd name="connsiteY123" fmla="*/ 3667760 h 4785360"/>
              <a:gd name="connsiteX124" fmla="*/ 8595360 w 8686800"/>
              <a:gd name="connsiteY124" fmla="*/ 3698240 h 4785360"/>
              <a:gd name="connsiteX125" fmla="*/ 8534400 w 8686800"/>
              <a:gd name="connsiteY125" fmla="*/ 3759200 h 4785360"/>
              <a:gd name="connsiteX126" fmla="*/ 8503920 w 8686800"/>
              <a:gd name="connsiteY126" fmla="*/ 3789680 h 4785360"/>
              <a:gd name="connsiteX127" fmla="*/ 8473440 w 8686800"/>
              <a:gd name="connsiteY127" fmla="*/ 3810000 h 4785360"/>
              <a:gd name="connsiteX128" fmla="*/ 8442960 w 8686800"/>
              <a:gd name="connsiteY128" fmla="*/ 3840480 h 4785360"/>
              <a:gd name="connsiteX129" fmla="*/ 8382000 w 8686800"/>
              <a:gd name="connsiteY129" fmla="*/ 3881120 h 4785360"/>
              <a:gd name="connsiteX130" fmla="*/ 8321040 w 8686800"/>
              <a:gd name="connsiteY130" fmla="*/ 3921760 h 4785360"/>
              <a:gd name="connsiteX131" fmla="*/ 8290560 w 8686800"/>
              <a:gd name="connsiteY131" fmla="*/ 3952240 h 4785360"/>
              <a:gd name="connsiteX132" fmla="*/ 8260080 w 8686800"/>
              <a:gd name="connsiteY132" fmla="*/ 3962400 h 4785360"/>
              <a:gd name="connsiteX133" fmla="*/ 8219440 w 8686800"/>
              <a:gd name="connsiteY133" fmla="*/ 3982720 h 4785360"/>
              <a:gd name="connsiteX134" fmla="*/ 8158480 w 8686800"/>
              <a:gd name="connsiteY134" fmla="*/ 4023360 h 4785360"/>
              <a:gd name="connsiteX135" fmla="*/ 8067040 w 8686800"/>
              <a:gd name="connsiteY135" fmla="*/ 4053840 h 4785360"/>
              <a:gd name="connsiteX136" fmla="*/ 8036560 w 8686800"/>
              <a:gd name="connsiteY136" fmla="*/ 4064000 h 4785360"/>
              <a:gd name="connsiteX137" fmla="*/ 8006080 w 8686800"/>
              <a:gd name="connsiteY137" fmla="*/ 4084320 h 4785360"/>
              <a:gd name="connsiteX138" fmla="*/ 7965440 w 8686800"/>
              <a:gd name="connsiteY138" fmla="*/ 4094480 h 4785360"/>
              <a:gd name="connsiteX139" fmla="*/ 7904480 w 8686800"/>
              <a:gd name="connsiteY139" fmla="*/ 4114800 h 4785360"/>
              <a:gd name="connsiteX140" fmla="*/ 7863840 w 8686800"/>
              <a:gd name="connsiteY140" fmla="*/ 4124960 h 4785360"/>
              <a:gd name="connsiteX141" fmla="*/ 7802880 w 8686800"/>
              <a:gd name="connsiteY141" fmla="*/ 4145280 h 4785360"/>
              <a:gd name="connsiteX142" fmla="*/ 7711440 w 8686800"/>
              <a:gd name="connsiteY142" fmla="*/ 4185920 h 4785360"/>
              <a:gd name="connsiteX143" fmla="*/ 7680960 w 8686800"/>
              <a:gd name="connsiteY143" fmla="*/ 4196080 h 4785360"/>
              <a:gd name="connsiteX144" fmla="*/ 7609840 w 8686800"/>
              <a:gd name="connsiteY144" fmla="*/ 4236720 h 4785360"/>
              <a:gd name="connsiteX145" fmla="*/ 7559040 w 8686800"/>
              <a:gd name="connsiteY145" fmla="*/ 4246880 h 4785360"/>
              <a:gd name="connsiteX146" fmla="*/ 7467600 w 8686800"/>
              <a:gd name="connsiteY146" fmla="*/ 4287520 h 4785360"/>
              <a:gd name="connsiteX147" fmla="*/ 7426960 w 8686800"/>
              <a:gd name="connsiteY147" fmla="*/ 4307840 h 4785360"/>
              <a:gd name="connsiteX148" fmla="*/ 7376160 w 8686800"/>
              <a:gd name="connsiteY148" fmla="*/ 4328160 h 4785360"/>
              <a:gd name="connsiteX149" fmla="*/ 7305040 w 8686800"/>
              <a:gd name="connsiteY149" fmla="*/ 4358640 h 4785360"/>
              <a:gd name="connsiteX150" fmla="*/ 7233920 w 8686800"/>
              <a:gd name="connsiteY150" fmla="*/ 4389120 h 4785360"/>
              <a:gd name="connsiteX151" fmla="*/ 7162800 w 8686800"/>
              <a:gd name="connsiteY151" fmla="*/ 4419600 h 4785360"/>
              <a:gd name="connsiteX152" fmla="*/ 7132320 w 8686800"/>
              <a:gd name="connsiteY152" fmla="*/ 4439920 h 4785360"/>
              <a:gd name="connsiteX153" fmla="*/ 7030720 w 8686800"/>
              <a:gd name="connsiteY153" fmla="*/ 4470400 h 4785360"/>
              <a:gd name="connsiteX154" fmla="*/ 6969760 w 8686800"/>
              <a:gd name="connsiteY154" fmla="*/ 4490720 h 4785360"/>
              <a:gd name="connsiteX155" fmla="*/ 6908800 w 8686800"/>
              <a:gd name="connsiteY155" fmla="*/ 4511040 h 4785360"/>
              <a:gd name="connsiteX156" fmla="*/ 6878320 w 8686800"/>
              <a:gd name="connsiteY156" fmla="*/ 4521200 h 4785360"/>
              <a:gd name="connsiteX157" fmla="*/ 6847840 w 8686800"/>
              <a:gd name="connsiteY157" fmla="*/ 4531360 h 4785360"/>
              <a:gd name="connsiteX158" fmla="*/ 6776720 w 8686800"/>
              <a:gd name="connsiteY158" fmla="*/ 4541520 h 4785360"/>
              <a:gd name="connsiteX159" fmla="*/ 6715760 w 8686800"/>
              <a:gd name="connsiteY159" fmla="*/ 4561840 h 4785360"/>
              <a:gd name="connsiteX160" fmla="*/ 6644640 w 8686800"/>
              <a:gd name="connsiteY160" fmla="*/ 4582160 h 4785360"/>
              <a:gd name="connsiteX161" fmla="*/ 6370320 w 8686800"/>
              <a:gd name="connsiteY161" fmla="*/ 4602480 h 4785360"/>
              <a:gd name="connsiteX162" fmla="*/ 6319520 w 8686800"/>
              <a:gd name="connsiteY162" fmla="*/ 4612640 h 4785360"/>
              <a:gd name="connsiteX163" fmla="*/ 6187440 w 8686800"/>
              <a:gd name="connsiteY163" fmla="*/ 4643120 h 4785360"/>
              <a:gd name="connsiteX164" fmla="*/ 6116320 w 8686800"/>
              <a:gd name="connsiteY164" fmla="*/ 4653280 h 4785360"/>
              <a:gd name="connsiteX165" fmla="*/ 6065520 w 8686800"/>
              <a:gd name="connsiteY165" fmla="*/ 4663440 h 4785360"/>
              <a:gd name="connsiteX166" fmla="*/ 6004560 w 8686800"/>
              <a:gd name="connsiteY166" fmla="*/ 4673600 h 4785360"/>
              <a:gd name="connsiteX167" fmla="*/ 5974080 w 8686800"/>
              <a:gd name="connsiteY167" fmla="*/ 4683760 h 4785360"/>
              <a:gd name="connsiteX168" fmla="*/ 5923280 w 8686800"/>
              <a:gd name="connsiteY168" fmla="*/ 4693920 h 4785360"/>
              <a:gd name="connsiteX169" fmla="*/ 5892800 w 8686800"/>
              <a:gd name="connsiteY169" fmla="*/ 4704080 h 4785360"/>
              <a:gd name="connsiteX170" fmla="*/ 5831840 w 8686800"/>
              <a:gd name="connsiteY170" fmla="*/ 4714240 h 4785360"/>
              <a:gd name="connsiteX171" fmla="*/ 5770880 w 8686800"/>
              <a:gd name="connsiteY171" fmla="*/ 4734560 h 4785360"/>
              <a:gd name="connsiteX172" fmla="*/ 5709920 w 8686800"/>
              <a:gd name="connsiteY172" fmla="*/ 4754880 h 4785360"/>
              <a:gd name="connsiteX173" fmla="*/ 5679440 w 8686800"/>
              <a:gd name="connsiteY173" fmla="*/ 4765040 h 4785360"/>
              <a:gd name="connsiteX174" fmla="*/ 5588000 w 8686800"/>
              <a:gd name="connsiteY174" fmla="*/ 4785360 h 4785360"/>
              <a:gd name="connsiteX175" fmla="*/ 5201920 w 8686800"/>
              <a:gd name="connsiteY175" fmla="*/ 4775200 h 4785360"/>
              <a:gd name="connsiteX176" fmla="*/ 5069840 w 8686800"/>
              <a:gd name="connsiteY176" fmla="*/ 4754880 h 4785360"/>
              <a:gd name="connsiteX177" fmla="*/ 4947920 w 8686800"/>
              <a:gd name="connsiteY177" fmla="*/ 4744720 h 4785360"/>
              <a:gd name="connsiteX178" fmla="*/ 4907280 w 8686800"/>
              <a:gd name="connsiteY178" fmla="*/ 4734560 h 4785360"/>
              <a:gd name="connsiteX179" fmla="*/ 4846320 w 8686800"/>
              <a:gd name="connsiteY179" fmla="*/ 4714240 h 4785360"/>
              <a:gd name="connsiteX180" fmla="*/ 4795520 w 8686800"/>
              <a:gd name="connsiteY180" fmla="*/ 4704080 h 4785360"/>
              <a:gd name="connsiteX181" fmla="*/ 4734560 w 8686800"/>
              <a:gd name="connsiteY181" fmla="*/ 4673600 h 4785360"/>
              <a:gd name="connsiteX182" fmla="*/ 4704080 w 8686800"/>
              <a:gd name="connsiteY182" fmla="*/ 4653280 h 4785360"/>
              <a:gd name="connsiteX183" fmla="*/ 4673600 w 8686800"/>
              <a:gd name="connsiteY183" fmla="*/ 4643120 h 4785360"/>
              <a:gd name="connsiteX184" fmla="*/ 4612640 w 8686800"/>
              <a:gd name="connsiteY184" fmla="*/ 4612640 h 4785360"/>
              <a:gd name="connsiteX185" fmla="*/ 4531360 w 8686800"/>
              <a:gd name="connsiteY185" fmla="*/ 4541520 h 4785360"/>
              <a:gd name="connsiteX186" fmla="*/ 4470400 w 8686800"/>
              <a:gd name="connsiteY186" fmla="*/ 4500880 h 4785360"/>
              <a:gd name="connsiteX187" fmla="*/ 4439920 w 8686800"/>
              <a:gd name="connsiteY187" fmla="*/ 4480560 h 4785360"/>
              <a:gd name="connsiteX188" fmla="*/ 4378960 w 8686800"/>
              <a:gd name="connsiteY188" fmla="*/ 4450080 h 4785360"/>
              <a:gd name="connsiteX189" fmla="*/ 4287520 w 8686800"/>
              <a:gd name="connsiteY189" fmla="*/ 4429760 h 4785360"/>
              <a:gd name="connsiteX190" fmla="*/ 4033520 w 8686800"/>
              <a:gd name="connsiteY190" fmla="*/ 4439920 h 4785360"/>
              <a:gd name="connsiteX191" fmla="*/ 3911600 w 8686800"/>
              <a:gd name="connsiteY191" fmla="*/ 4500880 h 4785360"/>
              <a:gd name="connsiteX192" fmla="*/ 3850640 w 8686800"/>
              <a:gd name="connsiteY192" fmla="*/ 4521200 h 4785360"/>
              <a:gd name="connsiteX193" fmla="*/ 3789680 w 8686800"/>
              <a:gd name="connsiteY193" fmla="*/ 4561840 h 4785360"/>
              <a:gd name="connsiteX194" fmla="*/ 3688080 w 8686800"/>
              <a:gd name="connsiteY194" fmla="*/ 4592320 h 4785360"/>
              <a:gd name="connsiteX195" fmla="*/ 3657600 w 8686800"/>
              <a:gd name="connsiteY195" fmla="*/ 4602480 h 4785360"/>
              <a:gd name="connsiteX196" fmla="*/ 3616960 w 8686800"/>
              <a:gd name="connsiteY196" fmla="*/ 4622800 h 4785360"/>
              <a:gd name="connsiteX197" fmla="*/ 3545840 w 8686800"/>
              <a:gd name="connsiteY197" fmla="*/ 4643120 h 4785360"/>
              <a:gd name="connsiteX198" fmla="*/ 3515360 w 8686800"/>
              <a:gd name="connsiteY198" fmla="*/ 4653280 h 4785360"/>
              <a:gd name="connsiteX199" fmla="*/ 3322320 w 8686800"/>
              <a:gd name="connsiteY199" fmla="*/ 4632960 h 4785360"/>
              <a:gd name="connsiteX200" fmla="*/ 3261360 w 8686800"/>
              <a:gd name="connsiteY200" fmla="*/ 4582160 h 4785360"/>
              <a:gd name="connsiteX201" fmla="*/ 3230880 w 8686800"/>
              <a:gd name="connsiteY201" fmla="*/ 4572000 h 4785360"/>
              <a:gd name="connsiteX202" fmla="*/ 3149600 w 8686800"/>
              <a:gd name="connsiteY202" fmla="*/ 4480560 h 4785360"/>
              <a:gd name="connsiteX203" fmla="*/ 3088640 w 8686800"/>
              <a:gd name="connsiteY203" fmla="*/ 4439920 h 4785360"/>
              <a:gd name="connsiteX204" fmla="*/ 2987040 w 8686800"/>
              <a:gd name="connsiteY204" fmla="*/ 4368800 h 4785360"/>
              <a:gd name="connsiteX205" fmla="*/ 2905760 w 8686800"/>
              <a:gd name="connsiteY205" fmla="*/ 4338320 h 4785360"/>
              <a:gd name="connsiteX206" fmla="*/ 2865120 w 8686800"/>
              <a:gd name="connsiteY206" fmla="*/ 4328160 h 4785360"/>
              <a:gd name="connsiteX207" fmla="*/ 2824480 w 8686800"/>
              <a:gd name="connsiteY207" fmla="*/ 4307840 h 4785360"/>
              <a:gd name="connsiteX208" fmla="*/ 2763520 w 8686800"/>
              <a:gd name="connsiteY208" fmla="*/ 4287520 h 4785360"/>
              <a:gd name="connsiteX209" fmla="*/ 2733040 w 8686800"/>
              <a:gd name="connsiteY209" fmla="*/ 4277360 h 4785360"/>
              <a:gd name="connsiteX210" fmla="*/ 2661920 w 8686800"/>
              <a:gd name="connsiteY210" fmla="*/ 4287520 h 4785360"/>
              <a:gd name="connsiteX211" fmla="*/ 2631440 w 8686800"/>
              <a:gd name="connsiteY211" fmla="*/ 4297680 h 4785360"/>
              <a:gd name="connsiteX212" fmla="*/ 2600960 w 8686800"/>
              <a:gd name="connsiteY212" fmla="*/ 4358640 h 4785360"/>
              <a:gd name="connsiteX213" fmla="*/ 2560320 w 8686800"/>
              <a:gd name="connsiteY213" fmla="*/ 4419600 h 4785360"/>
              <a:gd name="connsiteX214" fmla="*/ 2550160 w 8686800"/>
              <a:gd name="connsiteY214" fmla="*/ 4450080 h 4785360"/>
              <a:gd name="connsiteX215" fmla="*/ 2519680 w 8686800"/>
              <a:gd name="connsiteY215" fmla="*/ 4470400 h 4785360"/>
              <a:gd name="connsiteX216" fmla="*/ 2468880 w 8686800"/>
              <a:gd name="connsiteY216" fmla="*/ 4531360 h 4785360"/>
              <a:gd name="connsiteX217" fmla="*/ 2438400 w 8686800"/>
              <a:gd name="connsiteY217" fmla="*/ 4541520 h 4785360"/>
              <a:gd name="connsiteX218" fmla="*/ 2407920 w 8686800"/>
              <a:gd name="connsiteY218" fmla="*/ 4561840 h 4785360"/>
              <a:gd name="connsiteX219" fmla="*/ 2336800 w 8686800"/>
              <a:gd name="connsiteY219" fmla="*/ 4582160 h 4785360"/>
              <a:gd name="connsiteX220" fmla="*/ 2072640 w 8686800"/>
              <a:gd name="connsiteY220" fmla="*/ 4602480 h 4785360"/>
              <a:gd name="connsiteX221" fmla="*/ 1859280 w 8686800"/>
              <a:gd name="connsiteY221" fmla="*/ 4592320 h 4785360"/>
              <a:gd name="connsiteX222" fmla="*/ 1757680 w 8686800"/>
              <a:gd name="connsiteY222" fmla="*/ 4561840 h 4785360"/>
              <a:gd name="connsiteX223" fmla="*/ 1727200 w 8686800"/>
              <a:gd name="connsiteY223" fmla="*/ 4551680 h 4785360"/>
              <a:gd name="connsiteX224" fmla="*/ 1544320 w 8686800"/>
              <a:gd name="connsiteY224" fmla="*/ 4511040 h 4785360"/>
              <a:gd name="connsiteX225" fmla="*/ 1473200 w 8686800"/>
              <a:gd name="connsiteY225" fmla="*/ 4490720 h 4785360"/>
              <a:gd name="connsiteX226" fmla="*/ 1442720 w 8686800"/>
              <a:gd name="connsiteY226" fmla="*/ 4480560 h 4785360"/>
              <a:gd name="connsiteX227" fmla="*/ 1330960 w 8686800"/>
              <a:gd name="connsiteY227" fmla="*/ 4470400 h 4785360"/>
              <a:gd name="connsiteX228" fmla="*/ 1209040 w 8686800"/>
              <a:gd name="connsiteY228" fmla="*/ 4450080 h 4785360"/>
              <a:gd name="connsiteX229" fmla="*/ 1127760 w 8686800"/>
              <a:gd name="connsiteY229" fmla="*/ 4439920 h 4785360"/>
              <a:gd name="connsiteX230" fmla="*/ 1076960 w 8686800"/>
              <a:gd name="connsiteY230" fmla="*/ 4429760 h 4785360"/>
              <a:gd name="connsiteX231" fmla="*/ 843280 w 8686800"/>
              <a:gd name="connsiteY231" fmla="*/ 4399280 h 4785360"/>
              <a:gd name="connsiteX232" fmla="*/ 853440 w 8686800"/>
              <a:gd name="connsiteY232" fmla="*/ 4348480 h 4785360"/>
              <a:gd name="connsiteX233" fmla="*/ 863600 w 8686800"/>
              <a:gd name="connsiteY233" fmla="*/ 4318000 h 4785360"/>
              <a:gd name="connsiteX234" fmla="*/ 873760 w 8686800"/>
              <a:gd name="connsiteY234" fmla="*/ 4267200 h 4785360"/>
              <a:gd name="connsiteX235" fmla="*/ 883920 w 8686800"/>
              <a:gd name="connsiteY235" fmla="*/ 4124960 h 4785360"/>
              <a:gd name="connsiteX236" fmla="*/ 894080 w 8686800"/>
              <a:gd name="connsiteY236" fmla="*/ 4074160 h 4785360"/>
              <a:gd name="connsiteX237" fmla="*/ 904240 w 8686800"/>
              <a:gd name="connsiteY237" fmla="*/ 3982720 h 4785360"/>
              <a:gd name="connsiteX238" fmla="*/ 924560 w 8686800"/>
              <a:gd name="connsiteY238" fmla="*/ 3860800 h 4785360"/>
              <a:gd name="connsiteX239" fmla="*/ 934720 w 8686800"/>
              <a:gd name="connsiteY239" fmla="*/ 3789680 h 4785360"/>
              <a:gd name="connsiteX240" fmla="*/ 955040 w 8686800"/>
              <a:gd name="connsiteY240" fmla="*/ 3708400 h 4785360"/>
              <a:gd name="connsiteX241" fmla="*/ 975360 w 8686800"/>
              <a:gd name="connsiteY241" fmla="*/ 3616960 h 4785360"/>
              <a:gd name="connsiteX242" fmla="*/ 965200 w 8686800"/>
              <a:gd name="connsiteY242" fmla="*/ 2987040 h 4785360"/>
              <a:gd name="connsiteX243" fmla="*/ 944880 w 8686800"/>
              <a:gd name="connsiteY243" fmla="*/ 2854960 h 4785360"/>
              <a:gd name="connsiteX244" fmla="*/ 924560 w 8686800"/>
              <a:gd name="connsiteY244" fmla="*/ 2743200 h 4785360"/>
              <a:gd name="connsiteX245" fmla="*/ 914400 w 8686800"/>
              <a:gd name="connsiteY245" fmla="*/ 2712720 h 4785360"/>
              <a:gd name="connsiteX246" fmla="*/ 883920 w 8686800"/>
              <a:gd name="connsiteY246" fmla="*/ 2672080 h 4785360"/>
              <a:gd name="connsiteX247" fmla="*/ 853440 w 8686800"/>
              <a:gd name="connsiteY247" fmla="*/ 2611120 h 4785360"/>
              <a:gd name="connsiteX248" fmla="*/ 843280 w 8686800"/>
              <a:gd name="connsiteY248" fmla="*/ 2580640 h 4785360"/>
              <a:gd name="connsiteX249" fmla="*/ 822960 w 8686800"/>
              <a:gd name="connsiteY249" fmla="*/ 2550160 h 4785360"/>
              <a:gd name="connsiteX250" fmla="*/ 802640 w 8686800"/>
              <a:gd name="connsiteY250" fmla="*/ 2489200 h 4785360"/>
              <a:gd name="connsiteX251" fmla="*/ 741680 w 8686800"/>
              <a:gd name="connsiteY251" fmla="*/ 2397760 h 4785360"/>
              <a:gd name="connsiteX252" fmla="*/ 721360 w 8686800"/>
              <a:gd name="connsiteY252" fmla="*/ 2367280 h 4785360"/>
              <a:gd name="connsiteX253" fmla="*/ 690880 w 8686800"/>
              <a:gd name="connsiteY253" fmla="*/ 2346960 h 4785360"/>
              <a:gd name="connsiteX254" fmla="*/ 680720 w 8686800"/>
              <a:gd name="connsiteY254" fmla="*/ 2316480 h 4785360"/>
              <a:gd name="connsiteX255" fmla="*/ 650240 w 8686800"/>
              <a:gd name="connsiteY255" fmla="*/ 2296160 h 4785360"/>
              <a:gd name="connsiteX256" fmla="*/ 619760 w 8686800"/>
              <a:gd name="connsiteY256" fmla="*/ 2265680 h 4785360"/>
              <a:gd name="connsiteX257" fmla="*/ 518160 w 8686800"/>
              <a:gd name="connsiteY257" fmla="*/ 2153920 h 4785360"/>
              <a:gd name="connsiteX258" fmla="*/ 497840 w 8686800"/>
              <a:gd name="connsiteY258" fmla="*/ 2123440 h 4785360"/>
              <a:gd name="connsiteX259" fmla="*/ 447040 w 8686800"/>
              <a:gd name="connsiteY259" fmla="*/ 2072640 h 4785360"/>
              <a:gd name="connsiteX260" fmla="*/ 436880 w 8686800"/>
              <a:gd name="connsiteY260" fmla="*/ 2042160 h 4785360"/>
              <a:gd name="connsiteX261" fmla="*/ 416560 w 8686800"/>
              <a:gd name="connsiteY261" fmla="*/ 2011680 h 4785360"/>
              <a:gd name="connsiteX262" fmla="*/ 396240 w 8686800"/>
              <a:gd name="connsiteY262" fmla="*/ 1950720 h 4785360"/>
              <a:gd name="connsiteX263" fmla="*/ 375920 w 8686800"/>
              <a:gd name="connsiteY263" fmla="*/ 1920240 h 4785360"/>
              <a:gd name="connsiteX264" fmla="*/ 355600 w 8686800"/>
              <a:gd name="connsiteY264" fmla="*/ 1859280 h 4785360"/>
              <a:gd name="connsiteX265" fmla="*/ 335280 w 8686800"/>
              <a:gd name="connsiteY265" fmla="*/ 1818640 h 4785360"/>
              <a:gd name="connsiteX266" fmla="*/ 325120 w 8686800"/>
              <a:gd name="connsiteY266" fmla="*/ 1767840 h 4785360"/>
              <a:gd name="connsiteX267" fmla="*/ 304800 w 8686800"/>
              <a:gd name="connsiteY267" fmla="*/ 1737360 h 4785360"/>
              <a:gd name="connsiteX268" fmla="*/ 284480 w 8686800"/>
              <a:gd name="connsiteY268" fmla="*/ 1696720 h 4785360"/>
              <a:gd name="connsiteX269" fmla="*/ 254000 w 8686800"/>
              <a:gd name="connsiteY269" fmla="*/ 1595120 h 4785360"/>
              <a:gd name="connsiteX270" fmla="*/ 233680 w 8686800"/>
              <a:gd name="connsiteY270" fmla="*/ 1554480 h 4785360"/>
              <a:gd name="connsiteX271" fmla="*/ 223520 w 8686800"/>
              <a:gd name="connsiteY271" fmla="*/ 1513840 h 4785360"/>
              <a:gd name="connsiteX272" fmla="*/ 203200 w 8686800"/>
              <a:gd name="connsiteY272" fmla="*/ 1483360 h 4785360"/>
              <a:gd name="connsiteX273" fmla="*/ 182880 w 8686800"/>
              <a:gd name="connsiteY273" fmla="*/ 1422400 h 4785360"/>
              <a:gd name="connsiteX274" fmla="*/ 162560 w 8686800"/>
              <a:gd name="connsiteY274" fmla="*/ 1391920 h 4785360"/>
              <a:gd name="connsiteX275" fmla="*/ 142240 w 8686800"/>
              <a:gd name="connsiteY275" fmla="*/ 1330960 h 4785360"/>
              <a:gd name="connsiteX276" fmla="*/ 132080 w 8686800"/>
              <a:gd name="connsiteY276" fmla="*/ 1290320 h 4785360"/>
              <a:gd name="connsiteX277" fmla="*/ 111760 w 8686800"/>
              <a:gd name="connsiteY277" fmla="*/ 1259840 h 4785360"/>
              <a:gd name="connsiteX278" fmla="*/ 91440 w 8686800"/>
              <a:gd name="connsiteY278" fmla="*/ 1198880 h 4785360"/>
              <a:gd name="connsiteX279" fmla="*/ 81280 w 8686800"/>
              <a:gd name="connsiteY279" fmla="*/ 1168400 h 4785360"/>
              <a:gd name="connsiteX280" fmla="*/ 60960 w 8686800"/>
              <a:gd name="connsiteY280" fmla="*/ 1097280 h 4785360"/>
              <a:gd name="connsiteX281" fmla="*/ 40640 w 8686800"/>
              <a:gd name="connsiteY281" fmla="*/ 1066800 h 4785360"/>
              <a:gd name="connsiteX282" fmla="*/ 10160 w 8686800"/>
              <a:gd name="connsiteY282" fmla="*/ 965200 h 4785360"/>
              <a:gd name="connsiteX283" fmla="*/ 0 w 8686800"/>
              <a:gd name="connsiteY283" fmla="*/ 934720 h 4785360"/>
              <a:gd name="connsiteX284" fmla="*/ 10160 w 8686800"/>
              <a:gd name="connsiteY284" fmla="*/ 670560 h 4785360"/>
              <a:gd name="connsiteX285" fmla="*/ 40640 w 8686800"/>
              <a:gd name="connsiteY285" fmla="*/ 508000 h 4785360"/>
              <a:gd name="connsiteX286" fmla="*/ 60960 w 8686800"/>
              <a:gd name="connsiteY286" fmla="*/ 416560 h 4785360"/>
              <a:gd name="connsiteX287" fmla="*/ 81280 w 8686800"/>
              <a:gd name="connsiteY287" fmla="*/ 355600 h 4785360"/>
              <a:gd name="connsiteX288" fmla="*/ 91440 w 8686800"/>
              <a:gd name="connsiteY288" fmla="*/ 325120 h 4785360"/>
              <a:gd name="connsiteX289" fmla="*/ 101600 w 8686800"/>
              <a:gd name="connsiteY289" fmla="*/ 284480 h 4785360"/>
              <a:gd name="connsiteX290" fmla="*/ 121920 w 8686800"/>
              <a:gd name="connsiteY290" fmla="*/ 193040 h 4785360"/>
              <a:gd name="connsiteX291" fmla="*/ 162560 w 8686800"/>
              <a:gd name="connsiteY291" fmla="*/ 132080 h 4785360"/>
              <a:gd name="connsiteX292" fmla="*/ 172720 w 8686800"/>
              <a:gd name="connsiteY292" fmla="*/ 101600 h 4785360"/>
              <a:gd name="connsiteX293" fmla="*/ 223520 w 8686800"/>
              <a:gd name="connsiteY293" fmla="*/ 50800 h 4785360"/>
              <a:gd name="connsiteX294" fmla="*/ 314960 w 8686800"/>
              <a:gd name="connsiteY294" fmla="*/ 20320 h 4785360"/>
              <a:gd name="connsiteX295" fmla="*/ 345440 w 8686800"/>
              <a:gd name="connsiteY295" fmla="*/ 10160 h 4785360"/>
              <a:gd name="connsiteX296" fmla="*/ 375920 w 8686800"/>
              <a:gd name="connsiteY296" fmla="*/ 0 h 4785360"/>
              <a:gd name="connsiteX297" fmla="*/ 568960 w 8686800"/>
              <a:gd name="connsiteY297" fmla="*/ 10160 h 4785360"/>
              <a:gd name="connsiteX298" fmla="*/ 599440 w 8686800"/>
              <a:gd name="connsiteY298" fmla="*/ 20320 h 4785360"/>
              <a:gd name="connsiteX299" fmla="*/ 680720 w 8686800"/>
              <a:gd name="connsiteY299" fmla="*/ 40640 h 4785360"/>
              <a:gd name="connsiteX300" fmla="*/ 711200 w 8686800"/>
              <a:gd name="connsiteY300" fmla="*/ 60960 h 4785360"/>
              <a:gd name="connsiteX301" fmla="*/ 741680 w 8686800"/>
              <a:gd name="connsiteY301" fmla="*/ 71120 h 4785360"/>
              <a:gd name="connsiteX302" fmla="*/ 833120 w 8686800"/>
              <a:gd name="connsiteY302" fmla="*/ 91440 h 4785360"/>
              <a:gd name="connsiteX303" fmla="*/ 802640 w 8686800"/>
              <a:gd name="connsiteY303" fmla="*/ 50800 h 4785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</a:cxnLst>
            <a:rect l="l" t="t" r="r" b="b"/>
            <a:pathLst>
              <a:path w="8686800" h="4785360">
                <a:moveTo>
                  <a:pt x="802640" y="50800"/>
                </a:moveTo>
                <a:lnTo>
                  <a:pt x="802640" y="50800"/>
                </a:lnTo>
                <a:cubicBezTo>
                  <a:pt x="836507" y="57573"/>
                  <a:pt x="870587" y="63354"/>
                  <a:pt x="904240" y="71120"/>
                </a:cubicBezTo>
                <a:cubicBezTo>
                  <a:pt x="914675" y="73528"/>
                  <a:pt x="924183" y="79364"/>
                  <a:pt x="934720" y="81280"/>
                </a:cubicBezTo>
                <a:cubicBezTo>
                  <a:pt x="961584" y="86164"/>
                  <a:pt x="988831" y="88723"/>
                  <a:pt x="1016000" y="91440"/>
                </a:cubicBezTo>
                <a:cubicBezTo>
                  <a:pt x="1102328" y="100073"/>
                  <a:pt x="1205006" y="106072"/>
                  <a:pt x="1290320" y="111760"/>
                </a:cubicBezTo>
                <a:cubicBezTo>
                  <a:pt x="1314027" y="115147"/>
                  <a:pt x="1337879" y="117636"/>
                  <a:pt x="1361440" y="121920"/>
                </a:cubicBezTo>
                <a:cubicBezTo>
                  <a:pt x="1375178" y="124418"/>
                  <a:pt x="1388279" y="129957"/>
                  <a:pt x="1402080" y="132080"/>
                </a:cubicBezTo>
                <a:cubicBezTo>
                  <a:pt x="1432391" y="136743"/>
                  <a:pt x="1463161" y="137903"/>
                  <a:pt x="1493520" y="142240"/>
                </a:cubicBezTo>
                <a:cubicBezTo>
                  <a:pt x="1510615" y="144682"/>
                  <a:pt x="1527252" y="149774"/>
                  <a:pt x="1544320" y="152400"/>
                </a:cubicBezTo>
                <a:cubicBezTo>
                  <a:pt x="1571307" y="156552"/>
                  <a:pt x="1598535" y="158951"/>
                  <a:pt x="1625600" y="162560"/>
                </a:cubicBezTo>
                <a:cubicBezTo>
                  <a:pt x="1740156" y="177834"/>
                  <a:pt x="1654252" y="168321"/>
                  <a:pt x="1778000" y="182880"/>
                </a:cubicBezTo>
                <a:cubicBezTo>
                  <a:pt x="2001979" y="209230"/>
                  <a:pt x="1745167" y="177506"/>
                  <a:pt x="1950720" y="203200"/>
                </a:cubicBezTo>
                <a:cubicBezTo>
                  <a:pt x="1960880" y="206587"/>
                  <a:pt x="1970810" y="210763"/>
                  <a:pt x="1981200" y="213360"/>
                </a:cubicBezTo>
                <a:cubicBezTo>
                  <a:pt x="2035476" y="226929"/>
                  <a:pt x="2073746" y="228239"/>
                  <a:pt x="2133600" y="233680"/>
                </a:cubicBezTo>
                <a:lnTo>
                  <a:pt x="2255520" y="243840"/>
                </a:lnTo>
                <a:cubicBezTo>
                  <a:pt x="2383688" y="275882"/>
                  <a:pt x="2182742" y="226793"/>
                  <a:pt x="2357120" y="264160"/>
                </a:cubicBezTo>
                <a:cubicBezTo>
                  <a:pt x="2384427" y="270012"/>
                  <a:pt x="2411906" y="275649"/>
                  <a:pt x="2438400" y="284480"/>
                </a:cubicBezTo>
                <a:cubicBezTo>
                  <a:pt x="2448560" y="287867"/>
                  <a:pt x="2458316" y="292879"/>
                  <a:pt x="2468880" y="294640"/>
                </a:cubicBezTo>
                <a:cubicBezTo>
                  <a:pt x="2499130" y="299682"/>
                  <a:pt x="2530070" y="299758"/>
                  <a:pt x="2560320" y="304800"/>
                </a:cubicBezTo>
                <a:cubicBezTo>
                  <a:pt x="2591119" y="309933"/>
                  <a:pt x="2621366" y="317969"/>
                  <a:pt x="2651760" y="325120"/>
                </a:cubicBezTo>
                <a:cubicBezTo>
                  <a:pt x="2678945" y="331516"/>
                  <a:pt x="2705284" y="342356"/>
                  <a:pt x="2733040" y="345440"/>
                </a:cubicBezTo>
                <a:lnTo>
                  <a:pt x="2824480" y="355600"/>
                </a:lnTo>
                <a:cubicBezTo>
                  <a:pt x="2838027" y="358987"/>
                  <a:pt x="2851264" y="364028"/>
                  <a:pt x="2865120" y="365760"/>
                </a:cubicBezTo>
                <a:cubicBezTo>
                  <a:pt x="3047823" y="388598"/>
                  <a:pt x="2924096" y="363892"/>
                  <a:pt x="3068320" y="386080"/>
                </a:cubicBezTo>
                <a:cubicBezTo>
                  <a:pt x="3145212" y="397910"/>
                  <a:pt x="3092340" y="392916"/>
                  <a:pt x="3159760" y="406400"/>
                </a:cubicBezTo>
                <a:cubicBezTo>
                  <a:pt x="3226921" y="419832"/>
                  <a:pt x="3295799" y="423448"/>
                  <a:pt x="3362960" y="436880"/>
                </a:cubicBezTo>
                <a:cubicBezTo>
                  <a:pt x="3443832" y="453054"/>
                  <a:pt x="3396597" y="445133"/>
                  <a:pt x="3505200" y="457200"/>
                </a:cubicBezTo>
                <a:cubicBezTo>
                  <a:pt x="3518747" y="460587"/>
                  <a:pt x="3532765" y="462457"/>
                  <a:pt x="3545840" y="467360"/>
                </a:cubicBezTo>
                <a:cubicBezTo>
                  <a:pt x="3560021" y="472678"/>
                  <a:pt x="3571442" y="485875"/>
                  <a:pt x="3586480" y="487680"/>
                </a:cubicBezTo>
                <a:cubicBezTo>
                  <a:pt x="3657173" y="496163"/>
                  <a:pt x="3728720" y="494453"/>
                  <a:pt x="3799840" y="497840"/>
                </a:cubicBezTo>
                <a:cubicBezTo>
                  <a:pt x="3813387" y="501227"/>
                  <a:pt x="3827105" y="503988"/>
                  <a:pt x="3840480" y="508000"/>
                </a:cubicBezTo>
                <a:lnTo>
                  <a:pt x="3931920" y="538480"/>
                </a:lnTo>
                <a:cubicBezTo>
                  <a:pt x="3942080" y="541867"/>
                  <a:pt x="3952010" y="546043"/>
                  <a:pt x="3962400" y="548640"/>
                </a:cubicBezTo>
                <a:cubicBezTo>
                  <a:pt x="3975947" y="552027"/>
                  <a:pt x="3989409" y="555771"/>
                  <a:pt x="4003040" y="558800"/>
                </a:cubicBezTo>
                <a:cubicBezTo>
                  <a:pt x="4019897" y="562546"/>
                  <a:pt x="4036850" y="565871"/>
                  <a:pt x="4053840" y="568960"/>
                </a:cubicBezTo>
                <a:cubicBezTo>
                  <a:pt x="4086855" y="574963"/>
                  <a:pt x="4123093" y="578498"/>
                  <a:pt x="4155440" y="589280"/>
                </a:cubicBezTo>
                <a:cubicBezTo>
                  <a:pt x="4172742" y="595047"/>
                  <a:pt x="4188469" y="605499"/>
                  <a:pt x="4206240" y="609600"/>
                </a:cubicBezTo>
                <a:cubicBezTo>
                  <a:pt x="4232845" y="615740"/>
                  <a:pt x="4260587" y="615271"/>
                  <a:pt x="4287520" y="619760"/>
                </a:cubicBezTo>
                <a:cubicBezTo>
                  <a:pt x="4301294" y="622056"/>
                  <a:pt x="4314337" y="627945"/>
                  <a:pt x="4328160" y="629920"/>
                </a:cubicBezTo>
                <a:cubicBezTo>
                  <a:pt x="4361854" y="634733"/>
                  <a:pt x="4395911" y="636517"/>
                  <a:pt x="4429760" y="640080"/>
                </a:cubicBezTo>
                <a:lnTo>
                  <a:pt x="4521200" y="650240"/>
                </a:lnTo>
                <a:cubicBezTo>
                  <a:pt x="4534747" y="653627"/>
                  <a:pt x="4548102" y="657902"/>
                  <a:pt x="4561840" y="660400"/>
                </a:cubicBezTo>
                <a:cubicBezTo>
                  <a:pt x="4607402" y="668684"/>
                  <a:pt x="4680768" y="675872"/>
                  <a:pt x="4724400" y="680720"/>
                </a:cubicBezTo>
                <a:cubicBezTo>
                  <a:pt x="4744720" y="687493"/>
                  <a:pt x="4764308" y="697093"/>
                  <a:pt x="4785360" y="701040"/>
                </a:cubicBezTo>
                <a:cubicBezTo>
                  <a:pt x="4808109" y="705305"/>
                  <a:pt x="4996141" y="720298"/>
                  <a:pt x="5008880" y="721360"/>
                </a:cubicBezTo>
                <a:cubicBezTo>
                  <a:pt x="5025813" y="724747"/>
                  <a:pt x="5042854" y="727637"/>
                  <a:pt x="5059680" y="731520"/>
                </a:cubicBezTo>
                <a:cubicBezTo>
                  <a:pt x="5086892" y="737800"/>
                  <a:pt x="5113867" y="745067"/>
                  <a:pt x="5140960" y="751840"/>
                </a:cubicBezTo>
                <a:cubicBezTo>
                  <a:pt x="5154507" y="755227"/>
                  <a:pt x="5167908" y="759262"/>
                  <a:pt x="5181600" y="762000"/>
                </a:cubicBezTo>
                <a:lnTo>
                  <a:pt x="5283200" y="782320"/>
                </a:lnTo>
                <a:cubicBezTo>
                  <a:pt x="5312204" y="788121"/>
                  <a:pt x="5345943" y="794031"/>
                  <a:pt x="5374640" y="802640"/>
                </a:cubicBezTo>
                <a:cubicBezTo>
                  <a:pt x="5395156" y="808795"/>
                  <a:pt x="5415280" y="816187"/>
                  <a:pt x="5435600" y="822960"/>
                </a:cubicBezTo>
                <a:cubicBezTo>
                  <a:pt x="5445760" y="826347"/>
                  <a:pt x="5455516" y="831359"/>
                  <a:pt x="5466080" y="833120"/>
                </a:cubicBezTo>
                <a:cubicBezTo>
                  <a:pt x="5486400" y="836507"/>
                  <a:pt x="5506930" y="838811"/>
                  <a:pt x="5527040" y="843280"/>
                </a:cubicBezTo>
                <a:cubicBezTo>
                  <a:pt x="5537495" y="845603"/>
                  <a:pt x="5547222" y="850498"/>
                  <a:pt x="5557520" y="853440"/>
                </a:cubicBezTo>
                <a:cubicBezTo>
                  <a:pt x="5570946" y="857276"/>
                  <a:pt x="5584785" y="859588"/>
                  <a:pt x="5598160" y="863600"/>
                </a:cubicBezTo>
                <a:cubicBezTo>
                  <a:pt x="5618676" y="869755"/>
                  <a:pt x="5637992" y="880399"/>
                  <a:pt x="5659120" y="883920"/>
                </a:cubicBezTo>
                <a:cubicBezTo>
                  <a:pt x="5699760" y="890693"/>
                  <a:pt x="5741070" y="894247"/>
                  <a:pt x="5781040" y="904240"/>
                </a:cubicBezTo>
                <a:cubicBezTo>
                  <a:pt x="5808133" y="911013"/>
                  <a:pt x="5835826" y="915729"/>
                  <a:pt x="5862320" y="924560"/>
                </a:cubicBezTo>
                <a:cubicBezTo>
                  <a:pt x="5872480" y="927947"/>
                  <a:pt x="5882236" y="932959"/>
                  <a:pt x="5892800" y="934720"/>
                </a:cubicBezTo>
                <a:cubicBezTo>
                  <a:pt x="5923050" y="939762"/>
                  <a:pt x="5953809" y="941076"/>
                  <a:pt x="5984240" y="944880"/>
                </a:cubicBezTo>
                <a:cubicBezTo>
                  <a:pt x="6149042" y="965480"/>
                  <a:pt x="5943020" y="944827"/>
                  <a:pt x="6167120" y="965200"/>
                </a:cubicBezTo>
                <a:cubicBezTo>
                  <a:pt x="6196170" y="974883"/>
                  <a:pt x="6206346" y="979141"/>
                  <a:pt x="6238240" y="985520"/>
                </a:cubicBezTo>
                <a:cubicBezTo>
                  <a:pt x="6258440" y="989560"/>
                  <a:pt x="6279090" y="991211"/>
                  <a:pt x="6299200" y="995680"/>
                </a:cubicBezTo>
                <a:cubicBezTo>
                  <a:pt x="6309655" y="998003"/>
                  <a:pt x="6318979" y="1005403"/>
                  <a:pt x="6329680" y="1005840"/>
                </a:cubicBezTo>
                <a:cubicBezTo>
                  <a:pt x="6485374" y="1012195"/>
                  <a:pt x="6641253" y="1012613"/>
                  <a:pt x="6797040" y="1016000"/>
                </a:cubicBezTo>
                <a:cubicBezTo>
                  <a:pt x="6865902" y="1038954"/>
                  <a:pt x="6781894" y="1012971"/>
                  <a:pt x="6898640" y="1036320"/>
                </a:cubicBezTo>
                <a:cubicBezTo>
                  <a:pt x="6955934" y="1047779"/>
                  <a:pt x="6966609" y="1052203"/>
                  <a:pt x="7010400" y="1066800"/>
                </a:cubicBezTo>
                <a:cubicBezTo>
                  <a:pt x="7033280" y="1135440"/>
                  <a:pt x="7001549" y="1061039"/>
                  <a:pt x="7051040" y="1117600"/>
                </a:cubicBezTo>
                <a:cubicBezTo>
                  <a:pt x="7067122" y="1135979"/>
                  <a:pt x="7078133" y="1158240"/>
                  <a:pt x="7091680" y="1178560"/>
                </a:cubicBezTo>
                <a:lnTo>
                  <a:pt x="7112000" y="1209040"/>
                </a:lnTo>
                <a:cubicBezTo>
                  <a:pt x="7118773" y="1219200"/>
                  <a:pt x="7128459" y="1227936"/>
                  <a:pt x="7132320" y="1239520"/>
                </a:cubicBezTo>
                <a:cubicBezTo>
                  <a:pt x="7135707" y="1249680"/>
                  <a:pt x="7137691" y="1260421"/>
                  <a:pt x="7142480" y="1270000"/>
                </a:cubicBezTo>
                <a:cubicBezTo>
                  <a:pt x="7147941" y="1280922"/>
                  <a:pt x="7157841" y="1289322"/>
                  <a:pt x="7162800" y="1300480"/>
                </a:cubicBezTo>
                <a:cubicBezTo>
                  <a:pt x="7171499" y="1320053"/>
                  <a:pt x="7176347" y="1341120"/>
                  <a:pt x="7183120" y="1361440"/>
                </a:cubicBezTo>
                <a:lnTo>
                  <a:pt x="7193280" y="1391920"/>
                </a:lnTo>
                <a:cubicBezTo>
                  <a:pt x="7196667" y="1402080"/>
                  <a:pt x="7197499" y="1413489"/>
                  <a:pt x="7203440" y="1422400"/>
                </a:cubicBezTo>
                <a:cubicBezTo>
                  <a:pt x="7216987" y="1442720"/>
                  <a:pt x="7236357" y="1460192"/>
                  <a:pt x="7244080" y="1483360"/>
                </a:cubicBezTo>
                <a:cubicBezTo>
                  <a:pt x="7250853" y="1503680"/>
                  <a:pt x="7252519" y="1526498"/>
                  <a:pt x="7264400" y="1544320"/>
                </a:cubicBezTo>
                <a:cubicBezTo>
                  <a:pt x="7271173" y="1554480"/>
                  <a:pt x="7279259" y="1563878"/>
                  <a:pt x="7284720" y="1574800"/>
                </a:cubicBezTo>
                <a:cubicBezTo>
                  <a:pt x="7289509" y="1584379"/>
                  <a:pt x="7289679" y="1595918"/>
                  <a:pt x="7294880" y="1605280"/>
                </a:cubicBezTo>
                <a:cubicBezTo>
                  <a:pt x="7306740" y="1626628"/>
                  <a:pt x="7327797" y="1643072"/>
                  <a:pt x="7335520" y="1666240"/>
                </a:cubicBezTo>
                <a:cubicBezTo>
                  <a:pt x="7353403" y="1719888"/>
                  <a:pt x="7339739" y="1687809"/>
                  <a:pt x="7386320" y="1757680"/>
                </a:cubicBezTo>
                <a:cubicBezTo>
                  <a:pt x="7393093" y="1767840"/>
                  <a:pt x="7402779" y="1776576"/>
                  <a:pt x="7406640" y="1788160"/>
                </a:cubicBezTo>
                <a:cubicBezTo>
                  <a:pt x="7421344" y="1832271"/>
                  <a:pt x="7409227" y="1811067"/>
                  <a:pt x="7447280" y="1849120"/>
                </a:cubicBezTo>
                <a:cubicBezTo>
                  <a:pt x="7454053" y="1869440"/>
                  <a:pt x="7455719" y="1892258"/>
                  <a:pt x="7467600" y="1910080"/>
                </a:cubicBezTo>
                <a:cubicBezTo>
                  <a:pt x="7481147" y="1930400"/>
                  <a:pt x="7500517" y="1947872"/>
                  <a:pt x="7508240" y="1971040"/>
                </a:cubicBezTo>
                <a:cubicBezTo>
                  <a:pt x="7526123" y="2024688"/>
                  <a:pt x="7512459" y="1992609"/>
                  <a:pt x="7559040" y="2062480"/>
                </a:cubicBezTo>
                <a:cubicBezTo>
                  <a:pt x="7565813" y="2072640"/>
                  <a:pt x="7575499" y="2081376"/>
                  <a:pt x="7579360" y="2092960"/>
                </a:cubicBezTo>
                <a:cubicBezTo>
                  <a:pt x="7582747" y="2103120"/>
                  <a:pt x="7582830" y="2115077"/>
                  <a:pt x="7589520" y="2123440"/>
                </a:cubicBezTo>
                <a:cubicBezTo>
                  <a:pt x="7597148" y="2132975"/>
                  <a:pt x="7609840" y="2136987"/>
                  <a:pt x="7620000" y="2143760"/>
                </a:cubicBezTo>
                <a:cubicBezTo>
                  <a:pt x="7623387" y="2153920"/>
                  <a:pt x="7624959" y="2164878"/>
                  <a:pt x="7630160" y="2174240"/>
                </a:cubicBezTo>
                <a:cubicBezTo>
                  <a:pt x="7642020" y="2195588"/>
                  <a:pt x="7663077" y="2212032"/>
                  <a:pt x="7670800" y="2235200"/>
                </a:cubicBezTo>
                <a:cubicBezTo>
                  <a:pt x="7674187" y="2245360"/>
                  <a:pt x="7675019" y="2256769"/>
                  <a:pt x="7680960" y="2265680"/>
                </a:cubicBezTo>
                <a:cubicBezTo>
                  <a:pt x="7688930" y="2277635"/>
                  <a:pt x="7702619" y="2284818"/>
                  <a:pt x="7711440" y="2296160"/>
                </a:cubicBezTo>
                <a:cubicBezTo>
                  <a:pt x="7726433" y="2315437"/>
                  <a:pt x="7738533" y="2336800"/>
                  <a:pt x="7752080" y="2357120"/>
                </a:cubicBezTo>
                <a:cubicBezTo>
                  <a:pt x="7758853" y="2367280"/>
                  <a:pt x="7762240" y="2380827"/>
                  <a:pt x="7772400" y="2387600"/>
                </a:cubicBezTo>
                <a:lnTo>
                  <a:pt x="7802880" y="2407920"/>
                </a:lnTo>
                <a:cubicBezTo>
                  <a:pt x="7825760" y="2476560"/>
                  <a:pt x="7794029" y="2402159"/>
                  <a:pt x="7843520" y="2458720"/>
                </a:cubicBezTo>
                <a:cubicBezTo>
                  <a:pt x="7859602" y="2477099"/>
                  <a:pt x="7866891" y="2502411"/>
                  <a:pt x="7884160" y="2519680"/>
                </a:cubicBezTo>
                <a:cubicBezTo>
                  <a:pt x="7894320" y="2529840"/>
                  <a:pt x="7905819" y="2538818"/>
                  <a:pt x="7914640" y="2550160"/>
                </a:cubicBezTo>
                <a:cubicBezTo>
                  <a:pt x="7929633" y="2569437"/>
                  <a:pt x="7934960" y="2597573"/>
                  <a:pt x="7955280" y="2611120"/>
                </a:cubicBezTo>
                <a:lnTo>
                  <a:pt x="8016240" y="2651760"/>
                </a:lnTo>
                <a:lnTo>
                  <a:pt x="8046720" y="2672080"/>
                </a:lnTo>
                <a:cubicBezTo>
                  <a:pt x="8050107" y="2682240"/>
                  <a:pt x="8050190" y="2694197"/>
                  <a:pt x="8056880" y="2702560"/>
                </a:cubicBezTo>
                <a:cubicBezTo>
                  <a:pt x="8064508" y="2712095"/>
                  <a:pt x="8078234" y="2714768"/>
                  <a:pt x="8087360" y="2722880"/>
                </a:cubicBezTo>
                <a:cubicBezTo>
                  <a:pt x="8108838" y="2741972"/>
                  <a:pt x="8128000" y="2763520"/>
                  <a:pt x="8148320" y="2783840"/>
                </a:cubicBezTo>
                <a:cubicBezTo>
                  <a:pt x="8158480" y="2794000"/>
                  <a:pt x="8166845" y="2806350"/>
                  <a:pt x="8178800" y="2814320"/>
                </a:cubicBezTo>
                <a:cubicBezTo>
                  <a:pt x="8188960" y="2821093"/>
                  <a:pt x="8200154" y="2826528"/>
                  <a:pt x="8209280" y="2834640"/>
                </a:cubicBezTo>
                <a:cubicBezTo>
                  <a:pt x="8230758" y="2853732"/>
                  <a:pt x="8249920" y="2875280"/>
                  <a:pt x="8270240" y="2895600"/>
                </a:cubicBezTo>
                <a:cubicBezTo>
                  <a:pt x="8280400" y="2905760"/>
                  <a:pt x="8288765" y="2918110"/>
                  <a:pt x="8300720" y="2926080"/>
                </a:cubicBezTo>
                <a:lnTo>
                  <a:pt x="8331200" y="2946400"/>
                </a:lnTo>
                <a:cubicBezTo>
                  <a:pt x="8337973" y="2956560"/>
                  <a:pt x="8342886" y="2968246"/>
                  <a:pt x="8351520" y="2976880"/>
                </a:cubicBezTo>
                <a:cubicBezTo>
                  <a:pt x="8403150" y="3028510"/>
                  <a:pt x="8362547" y="2961102"/>
                  <a:pt x="8412480" y="3027680"/>
                </a:cubicBezTo>
                <a:cubicBezTo>
                  <a:pt x="8460467" y="3091662"/>
                  <a:pt x="8417720" y="3070067"/>
                  <a:pt x="8473440" y="3088640"/>
                </a:cubicBezTo>
                <a:cubicBezTo>
                  <a:pt x="8518351" y="3156006"/>
                  <a:pt x="8465568" y="3081150"/>
                  <a:pt x="8524240" y="3149600"/>
                </a:cubicBezTo>
                <a:cubicBezTo>
                  <a:pt x="8574649" y="3208410"/>
                  <a:pt x="8531543" y="3174789"/>
                  <a:pt x="8585200" y="3210560"/>
                </a:cubicBezTo>
                <a:cubicBezTo>
                  <a:pt x="8591973" y="3220720"/>
                  <a:pt x="8596886" y="3232406"/>
                  <a:pt x="8605520" y="3241040"/>
                </a:cubicBezTo>
                <a:cubicBezTo>
                  <a:pt x="8640741" y="3276261"/>
                  <a:pt x="8634645" y="3243072"/>
                  <a:pt x="8656320" y="3291840"/>
                </a:cubicBezTo>
                <a:cubicBezTo>
                  <a:pt x="8665019" y="3311413"/>
                  <a:pt x="8669867" y="3332480"/>
                  <a:pt x="8676640" y="3352800"/>
                </a:cubicBezTo>
                <a:lnTo>
                  <a:pt x="8686800" y="3383280"/>
                </a:lnTo>
                <a:cubicBezTo>
                  <a:pt x="8683413" y="3447627"/>
                  <a:pt x="8682474" y="3512149"/>
                  <a:pt x="8676640" y="3576320"/>
                </a:cubicBezTo>
                <a:cubicBezTo>
                  <a:pt x="8675670" y="3586986"/>
                  <a:pt x="8671269" y="3597221"/>
                  <a:pt x="8666480" y="3606800"/>
                </a:cubicBezTo>
                <a:cubicBezTo>
                  <a:pt x="8647561" y="3644638"/>
                  <a:pt x="8643767" y="3634055"/>
                  <a:pt x="8615680" y="3667760"/>
                </a:cubicBezTo>
                <a:cubicBezTo>
                  <a:pt x="8607863" y="3677141"/>
                  <a:pt x="8603472" y="3689114"/>
                  <a:pt x="8595360" y="3698240"/>
                </a:cubicBezTo>
                <a:cubicBezTo>
                  <a:pt x="8576268" y="3719718"/>
                  <a:pt x="8554720" y="3738880"/>
                  <a:pt x="8534400" y="3759200"/>
                </a:cubicBezTo>
                <a:cubicBezTo>
                  <a:pt x="8524240" y="3769360"/>
                  <a:pt x="8515875" y="3781710"/>
                  <a:pt x="8503920" y="3789680"/>
                </a:cubicBezTo>
                <a:cubicBezTo>
                  <a:pt x="8493760" y="3796453"/>
                  <a:pt x="8482821" y="3802183"/>
                  <a:pt x="8473440" y="3810000"/>
                </a:cubicBezTo>
                <a:cubicBezTo>
                  <a:pt x="8462402" y="3819198"/>
                  <a:pt x="8454302" y="3831659"/>
                  <a:pt x="8442960" y="3840480"/>
                </a:cubicBezTo>
                <a:cubicBezTo>
                  <a:pt x="8423683" y="3855473"/>
                  <a:pt x="8399269" y="3863851"/>
                  <a:pt x="8382000" y="3881120"/>
                </a:cubicBezTo>
                <a:cubicBezTo>
                  <a:pt x="8343947" y="3919173"/>
                  <a:pt x="8365151" y="3907056"/>
                  <a:pt x="8321040" y="3921760"/>
                </a:cubicBezTo>
                <a:cubicBezTo>
                  <a:pt x="8310880" y="3931920"/>
                  <a:pt x="8302515" y="3944270"/>
                  <a:pt x="8290560" y="3952240"/>
                </a:cubicBezTo>
                <a:cubicBezTo>
                  <a:pt x="8281649" y="3958181"/>
                  <a:pt x="8269924" y="3958181"/>
                  <a:pt x="8260080" y="3962400"/>
                </a:cubicBezTo>
                <a:cubicBezTo>
                  <a:pt x="8246159" y="3968366"/>
                  <a:pt x="8232427" y="3974928"/>
                  <a:pt x="8219440" y="3982720"/>
                </a:cubicBezTo>
                <a:cubicBezTo>
                  <a:pt x="8198499" y="3995285"/>
                  <a:pt x="8181648" y="4015637"/>
                  <a:pt x="8158480" y="4023360"/>
                </a:cubicBezTo>
                <a:lnTo>
                  <a:pt x="8067040" y="4053840"/>
                </a:lnTo>
                <a:cubicBezTo>
                  <a:pt x="8056880" y="4057227"/>
                  <a:pt x="8045471" y="4058059"/>
                  <a:pt x="8036560" y="4064000"/>
                </a:cubicBezTo>
                <a:cubicBezTo>
                  <a:pt x="8026400" y="4070773"/>
                  <a:pt x="8017303" y="4079510"/>
                  <a:pt x="8006080" y="4084320"/>
                </a:cubicBezTo>
                <a:cubicBezTo>
                  <a:pt x="7993245" y="4089821"/>
                  <a:pt x="7978815" y="4090468"/>
                  <a:pt x="7965440" y="4094480"/>
                </a:cubicBezTo>
                <a:cubicBezTo>
                  <a:pt x="7944924" y="4100635"/>
                  <a:pt x="7925260" y="4109605"/>
                  <a:pt x="7904480" y="4114800"/>
                </a:cubicBezTo>
                <a:cubicBezTo>
                  <a:pt x="7890933" y="4118187"/>
                  <a:pt x="7877215" y="4120948"/>
                  <a:pt x="7863840" y="4124960"/>
                </a:cubicBezTo>
                <a:cubicBezTo>
                  <a:pt x="7843324" y="4131115"/>
                  <a:pt x="7820702" y="4133399"/>
                  <a:pt x="7802880" y="4145280"/>
                </a:cubicBezTo>
                <a:cubicBezTo>
                  <a:pt x="7754578" y="4177481"/>
                  <a:pt x="7783984" y="4161739"/>
                  <a:pt x="7711440" y="4185920"/>
                </a:cubicBezTo>
                <a:cubicBezTo>
                  <a:pt x="7701280" y="4189307"/>
                  <a:pt x="7689871" y="4190139"/>
                  <a:pt x="7680960" y="4196080"/>
                </a:cubicBezTo>
                <a:cubicBezTo>
                  <a:pt x="7658663" y="4210945"/>
                  <a:pt x="7635621" y="4228126"/>
                  <a:pt x="7609840" y="4236720"/>
                </a:cubicBezTo>
                <a:cubicBezTo>
                  <a:pt x="7593457" y="4242181"/>
                  <a:pt x="7575973" y="4243493"/>
                  <a:pt x="7559040" y="4246880"/>
                </a:cubicBezTo>
                <a:cubicBezTo>
                  <a:pt x="7458995" y="4296902"/>
                  <a:pt x="7584352" y="4235630"/>
                  <a:pt x="7467600" y="4287520"/>
                </a:cubicBezTo>
                <a:cubicBezTo>
                  <a:pt x="7453760" y="4293671"/>
                  <a:pt x="7440800" y="4301689"/>
                  <a:pt x="7426960" y="4307840"/>
                </a:cubicBezTo>
                <a:cubicBezTo>
                  <a:pt x="7410294" y="4315247"/>
                  <a:pt x="7392472" y="4320004"/>
                  <a:pt x="7376160" y="4328160"/>
                </a:cubicBezTo>
                <a:cubicBezTo>
                  <a:pt x="7305996" y="4363242"/>
                  <a:pt x="7389620" y="4337495"/>
                  <a:pt x="7305040" y="4358640"/>
                </a:cubicBezTo>
                <a:cubicBezTo>
                  <a:pt x="7228518" y="4409655"/>
                  <a:pt x="7325771" y="4349755"/>
                  <a:pt x="7233920" y="4389120"/>
                </a:cubicBezTo>
                <a:cubicBezTo>
                  <a:pt x="7135690" y="4431218"/>
                  <a:pt x="7279475" y="4390431"/>
                  <a:pt x="7162800" y="4419600"/>
                </a:cubicBezTo>
                <a:cubicBezTo>
                  <a:pt x="7152640" y="4426373"/>
                  <a:pt x="7143478" y="4434961"/>
                  <a:pt x="7132320" y="4439920"/>
                </a:cubicBezTo>
                <a:cubicBezTo>
                  <a:pt x="7082583" y="4462025"/>
                  <a:pt x="7076187" y="4456760"/>
                  <a:pt x="7030720" y="4470400"/>
                </a:cubicBezTo>
                <a:cubicBezTo>
                  <a:pt x="7010204" y="4476555"/>
                  <a:pt x="6990080" y="4483947"/>
                  <a:pt x="6969760" y="4490720"/>
                </a:cubicBezTo>
                <a:lnTo>
                  <a:pt x="6908800" y="4511040"/>
                </a:lnTo>
                <a:lnTo>
                  <a:pt x="6878320" y="4521200"/>
                </a:lnTo>
                <a:cubicBezTo>
                  <a:pt x="6868160" y="4524587"/>
                  <a:pt x="6858442" y="4529845"/>
                  <a:pt x="6847840" y="4531360"/>
                </a:cubicBezTo>
                <a:lnTo>
                  <a:pt x="6776720" y="4541520"/>
                </a:lnTo>
                <a:lnTo>
                  <a:pt x="6715760" y="4561840"/>
                </a:lnTo>
                <a:cubicBezTo>
                  <a:pt x="6693000" y="4569427"/>
                  <a:pt x="6668332" y="4578515"/>
                  <a:pt x="6644640" y="4582160"/>
                </a:cubicBezTo>
                <a:cubicBezTo>
                  <a:pt x="6558659" y="4595388"/>
                  <a:pt x="6452148" y="4597934"/>
                  <a:pt x="6370320" y="4602480"/>
                </a:cubicBezTo>
                <a:cubicBezTo>
                  <a:pt x="6353387" y="4605867"/>
                  <a:pt x="6336346" y="4608757"/>
                  <a:pt x="6319520" y="4612640"/>
                </a:cubicBezTo>
                <a:cubicBezTo>
                  <a:pt x="6257827" y="4626877"/>
                  <a:pt x="6243154" y="4633834"/>
                  <a:pt x="6187440" y="4643120"/>
                </a:cubicBezTo>
                <a:cubicBezTo>
                  <a:pt x="6163818" y="4647057"/>
                  <a:pt x="6139942" y="4649343"/>
                  <a:pt x="6116320" y="4653280"/>
                </a:cubicBezTo>
                <a:cubicBezTo>
                  <a:pt x="6099286" y="4656119"/>
                  <a:pt x="6082510" y="4660351"/>
                  <a:pt x="6065520" y="4663440"/>
                </a:cubicBezTo>
                <a:cubicBezTo>
                  <a:pt x="6045252" y="4667125"/>
                  <a:pt x="6024670" y="4669131"/>
                  <a:pt x="6004560" y="4673600"/>
                </a:cubicBezTo>
                <a:cubicBezTo>
                  <a:pt x="5994105" y="4675923"/>
                  <a:pt x="5984470" y="4681163"/>
                  <a:pt x="5974080" y="4683760"/>
                </a:cubicBezTo>
                <a:cubicBezTo>
                  <a:pt x="5957327" y="4687948"/>
                  <a:pt x="5940033" y="4689732"/>
                  <a:pt x="5923280" y="4693920"/>
                </a:cubicBezTo>
                <a:cubicBezTo>
                  <a:pt x="5912890" y="4696517"/>
                  <a:pt x="5903255" y="4701757"/>
                  <a:pt x="5892800" y="4704080"/>
                </a:cubicBezTo>
                <a:cubicBezTo>
                  <a:pt x="5872690" y="4708549"/>
                  <a:pt x="5851825" y="4709244"/>
                  <a:pt x="5831840" y="4714240"/>
                </a:cubicBezTo>
                <a:cubicBezTo>
                  <a:pt x="5811060" y="4719435"/>
                  <a:pt x="5791200" y="4727787"/>
                  <a:pt x="5770880" y="4734560"/>
                </a:cubicBezTo>
                <a:lnTo>
                  <a:pt x="5709920" y="4754880"/>
                </a:lnTo>
                <a:cubicBezTo>
                  <a:pt x="5699760" y="4758267"/>
                  <a:pt x="5690004" y="4763279"/>
                  <a:pt x="5679440" y="4765040"/>
                </a:cubicBezTo>
                <a:cubicBezTo>
                  <a:pt x="5607916" y="4776961"/>
                  <a:pt x="5638023" y="4768686"/>
                  <a:pt x="5588000" y="4785360"/>
                </a:cubicBezTo>
                <a:lnTo>
                  <a:pt x="5201920" y="4775200"/>
                </a:lnTo>
                <a:cubicBezTo>
                  <a:pt x="4949787" y="4764471"/>
                  <a:pt x="5207080" y="4772035"/>
                  <a:pt x="5069840" y="4754880"/>
                </a:cubicBezTo>
                <a:cubicBezTo>
                  <a:pt x="5029374" y="4749822"/>
                  <a:pt x="4988560" y="4748107"/>
                  <a:pt x="4947920" y="4744720"/>
                </a:cubicBezTo>
                <a:cubicBezTo>
                  <a:pt x="4934373" y="4741333"/>
                  <a:pt x="4920655" y="4738572"/>
                  <a:pt x="4907280" y="4734560"/>
                </a:cubicBezTo>
                <a:cubicBezTo>
                  <a:pt x="4886764" y="4728405"/>
                  <a:pt x="4867323" y="4718441"/>
                  <a:pt x="4846320" y="4714240"/>
                </a:cubicBezTo>
                <a:lnTo>
                  <a:pt x="4795520" y="4704080"/>
                </a:lnTo>
                <a:cubicBezTo>
                  <a:pt x="4708169" y="4645846"/>
                  <a:pt x="4818688" y="4715664"/>
                  <a:pt x="4734560" y="4673600"/>
                </a:cubicBezTo>
                <a:cubicBezTo>
                  <a:pt x="4723638" y="4668139"/>
                  <a:pt x="4715002" y="4658741"/>
                  <a:pt x="4704080" y="4653280"/>
                </a:cubicBezTo>
                <a:cubicBezTo>
                  <a:pt x="4694501" y="4648491"/>
                  <a:pt x="4683179" y="4647909"/>
                  <a:pt x="4673600" y="4643120"/>
                </a:cubicBezTo>
                <a:cubicBezTo>
                  <a:pt x="4594818" y="4603729"/>
                  <a:pt x="4689252" y="4638177"/>
                  <a:pt x="4612640" y="4612640"/>
                </a:cubicBezTo>
                <a:cubicBezTo>
                  <a:pt x="4578773" y="4561840"/>
                  <a:pt x="4602480" y="4588933"/>
                  <a:pt x="4531360" y="4541520"/>
                </a:cubicBezTo>
                <a:lnTo>
                  <a:pt x="4470400" y="4500880"/>
                </a:lnTo>
                <a:cubicBezTo>
                  <a:pt x="4460240" y="4494107"/>
                  <a:pt x="4450842" y="4486021"/>
                  <a:pt x="4439920" y="4480560"/>
                </a:cubicBezTo>
                <a:cubicBezTo>
                  <a:pt x="4419600" y="4470400"/>
                  <a:pt x="4399720" y="4459307"/>
                  <a:pt x="4378960" y="4450080"/>
                </a:cubicBezTo>
                <a:cubicBezTo>
                  <a:pt x="4348946" y="4436740"/>
                  <a:pt x="4320555" y="4435266"/>
                  <a:pt x="4287520" y="4429760"/>
                </a:cubicBezTo>
                <a:cubicBezTo>
                  <a:pt x="4202853" y="4433147"/>
                  <a:pt x="4117860" y="4431758"/>
                  <a:pt x="4033520" y="4439920"/>
                </a:cubicBezTo>
                <a:cubicBezTo>
                  <a:pt x="3936157" y="4449342"/>
                  <a:pt x="4005471" y="4469590"/>
                  <a:pt x="3911600" y="4500880"/>
                </a:cubicBezTo>
                <a:cubicBezTo>
                  <a:pt x="3891280" y="4507653"/>
                  <a:pt x="3868462" y="4509319"/>
                  <a:pt x="3850640" y="4521200"/>
                </a:cubicBezTo>
                <a:cubicBezTo>
                  <a:pt x="3830320" y="4534747"/>
                  <a:pt x="3813372" y="4555917"/>
                  <a:pt x="3789680" y="4561840"/>
                </a:cubicBezTo>
                <a:cubicBezTo>
                  <a:pt x="3728260" y="4577195"/>
                  <a:pt x="3762287" y="4567584"/>
                  <a:pt x="3688080" y="4592320"/>
                </a:cubicBezTo>
                <a:cubicBezTo>
                  <a:pt x="3677920" y="4595707"/>
                  <a:pt x="3667179" y="4597691"/>
                  <a:pt x="3657600" y="4602480"/>
                </a:cubicBezTo>
                <a:cubicBezTo>
                  <a:pt x="3644053" y="4609253"/>
                  <a:pt x="3630881" y="4616834"/>
                  <a:pt x="3616960" y="4622800"/>
                </a:cubicBezTo>
                <a:cubicBezTo>
                  <a:pt x="3592600" y="4633240"/>
                  <a:pt x="3571619" y="4635755"/>
                  <a:pt x="3545840" y="4643120"/>
                </a:cubicBezTo>
                <a:cubicBezTo>
                  <a:pt x="3535542" y="4646062"/>
                  <a:pt x="3525520" y="4649893"/>
                  <a:pt x="3515360" y="4653280"/>
                </a:cubicBezTo>
                <a:cubicBezTo>
                  <a:pt x="3510468" y="4652931"/>
                  <a:pt x="3363576" y="4648431"/>
                  <a:pt x="3322320" y="4632960"/>
                </a:cubicBezTo>
                <a:cubicBezTo>
                  <a:pt x="3284331" y="4618714"/>
                  <a:pt x="3295243" y="4604749"/>
                  <a:pt x="3261360" y="4582160"/>
                </a:cubicBezTo>
                <a:cubicBezTo>
                  <a:pt x="3252449" y="4576219"/>
                  <a:pt x="3241040" y="4575387"/>
                  <a:pt x="3230880" y="4572000"/>
                </a:cubicBezTo>
                <a:cubicBezTo>
                  <a:pt x="3206448" y="4535353"/>
                  <a:pt x="3191357" y="4508398"/>
                  <a:pt x="3149600" y="4480560"/>
                </a:cubicBezTo>
                <a:cubicBezTo>
                  <a:pt x="3129280" y="4467013"/>
                  <a:pt x="3108177" y="4454573"/>
                  <a:pt x="3088640" y="4439920"/>
                </a:cubicBezTo>
                <a:cubicBezTo>
                  <a:pt x="3071827" y="4427310"/>
                  <a:pt x="2999548" y="4371927"/>
                  <a:pt x="2987040" y="4368800"/>
                </a:cubicBezTo>
                <a:cubicBezTo>
                  <a:pt x="2882724" y="4342721"/>
                  <a:pt x="3012019" y="4378167"/>
                  <a:pt x="2905760" y="4338320"/>
                </a:cubicBezTo>
                <a:cubicBezTo>
                  <a:pt x="2892685" y="4333417"/>
                  <a:pt x="2878195" y="4333063"/>
                  <a:pt x="2865120" y="4328160"/>
                </a:cubicBezTo>
                <a:cubicBezTo>
                  <a:pt x="2850939" y="4322842"/>
                  <a:pt x="2838542" y="4313465"/>
                  <a:pt x="2824480" y="4307840"/>
                </a:cubicBezTo>
                <a:cubicBezTo>
                  <a:pt x="2804593" y="4299885"/>
                  <a:pt x="2783840" y="4294293"/>
                  <a:pt x="2763520" y="4287520"/>
                </a:cubicBezTo>
                <a:lnTo>
                  <a:pt x="2733040" y="4277360"/>
                </a:lnTo>
                <a:cubicBezTo>
                  <a:pt x="2709333" y="4280747"/>
                  <a:pt x="2685402" y="4282824"/>
                  <a:pt x="2661920" y="4287520"/>
                </a:cubicBezTo>
                <a:cubicBezTo>
                  <a:pt x="2651418" y="4289620"/>
                  <a:pt x="2639803" y="4290990"/>
                  <a:pt x="2631440" y="4297680"/>
                </a:cubicBezTo>
                <a:cubicBezTo>
                  <a:pt x="2604378" y="4319330"/>
                  <a:pt x="2615685" y="4332136"/>
                  <a:pt x="2600960" y="4358640"/>
                </a:cubicBezTo>
                <a:cubicBezTo>
                  <a:pt x="2589100" y="4379988"/>
                  <a:pt x="2568043" y="4396432"/>
                  <a:pt x="2560320" y="4419600"/>
                </a:cubicBezTo>
                <a:cubicBezTo>
                  <a:pt x="2556933" y="4429760"/>
                  <a:pt x="2556850" y="4441717"/>
                  <a:pt x="2550160" y="4450080"/>
                </a:cubicBezTo>
                <a:cubicBezTo>
                  <a:pt x="2542532" y="4459615"/>
                  <a:pt x="2529840" y="4463627"/>
                  <a:pt x="2519680" y="4470400"/>
                </a:cubicBezTo>
                <a:cubicBezTo>
                  <a:pt x="2504686" y="4492891"/>
                  <a:pt x="2492349" y="4515714"/>
                  <a:pt x="2468880" y="4531360"/>
                </a:cubicBezTo>
                <a:cubicBezTo>
                  <a:pt x="2459969" y="4537301"/>
                  <a:pt x="2447979" y="4536731"/>
                  <a:pt x="2438400" y="4541520"/>
                </a:cubicBezTo>
                <a:cubicBezTo>
                  <a:pt x="2427478" y="4546981"/>
                  <a:pt x="2418842" y="4556379"/>
                  <a:pt x="2407920" y="4561840"/>
                </a:cubicBezTo>
                <a:cubicBezTo>
                  <a:pt x="2394343" y="4568628"/>
                  <a:pt x="2348519" y="4579556"/>
                  <a:pt x="2336800" y="4582160"/>
                </a:cubicBezTo>
                <a:cubicBezTo>
                  <a:pt x="2231533" y="4605553"/>
                  <a:pt x="2239954" y="4594513"/>
                  <a:pt x="2072640" y="4602480"/>
                </a:cubicBezTo>
                <a:cubicBezTo>
                  <a:pt x="2001520" y="4599093"/>
                  <a:pt x="1930254" y="4597998"/>
                  <a:pt x="1859280" y="4592320"/>
                </a:cubicBezTo>
                <a:cubicBezTo>
                  <a:pt x="1839076" y="4590704"/>
                  <a:pt x="1768665" y="4565502"/>
                  <a:pt x="1757680" y="4561840"/>
                </a:cubicBezTo>
                <a:cubicBezTo>
                  <a:pt x="1747520" y="4558453"/>
                  <a:pt x="1737702" y="4553780"/>
                  <a:pt x="1727200" y="4551680"/>
                </a:cubicBezTo>
                <a:cubicBezTo>
                  <a:pt x="1686937" y="4543627"/>
                  <a:pt x="1587365" y="4525388"/>
                  <a:pt x="1544320" y="4511040"/>
                </a:cubicBezTo>
                <a:cubicBezTo>
                  <a:pt x="1471239" y="4486680"/>
                  <a:pt x="1562502" y="4516235"/>
                  <a:pt x="1473200" y="4490720"/>
                </a:cubicBezTo>
                <a:cubicBezTo>
                  <a:pt x="1462902" y="4487778"/>
                  <a:pt x="1453322" y="4482075"/>
                  <a:pt x="1442720" y="4480560"/>
                </a:cubicBezTo>
                <a:cubicBezTo>
                  <a:pt x="1405689" y="4475270"/>
                  <a:pt x="1368213" y="4473787"/>
                  <a:pt x="1330960" y="4470400"/>
                </a:cubicBezTo>
                <a:cubicBezTo>
                  <a:pt x="1265765" y="4457361"/>
                  <a:pt x="1284653" y="4460162"/>
                  <a:pt x="1209040" y="4450080"/>
                </a:cubicBezTo>
                <a:cubicBezTo>
                  <a:pt x="1181975" y="4446471"/>
                  <a:pt x="1154747" y="4444072"/>
                  <a:pt x="1127760" y="4439920"/>
                </a:cubicBezTo>
                <a:cubicBezTo>
                  <a:pt x="1110692" y="4437294"/>
                  <a:pt x="1094055" y="4432202"/>
                  <a:pt x="1076960" y="4429760"/>
                </a:cubicBezTo>
                <a:cubicBezTo>
                  <a:pt x="999196" y="4418651"/>
                  <a:pt x="921173" y="4409440"/>
                  <a:pt x="843280" y="4399280"/>
                </a:cubicBezTo>
                <a:cubicBezTo>
                  <a:pt x="846667" y="4382347"/>
                  <a:pt x="849252" y="4365233"/>
                  <a:pt x="853440" y="4348480"/>
                </a:cubicBezTo>
                <a:cubicBezTo>
                  <a:pt x="856037" y="4338090"/>
                  <a:pt x="861003" y="4328390"/>
                  <a:pt x="863600" y="4318000"/>
                </a:cubicBezTo>
                <a:cubicBezTo>
                  <a:pt x="867788" y="4301247"/>
                  <a:pt x="870373" y="4284133"/>
                  <a:pt x="873760" y="4267200"/>
                </a:cubicBezTo>
                <a:cubicBezTo>
                  <a:pt x="877147" y="4219787"/>
                  <a:pt x="878944" y="4172233"/>
                  <a:pt x="883920" y="4124960"/>
                </a:cubicBezTo>
                <a:cubicBezTo>
                  <a:pt x="885728" y="4107786"/>
                  <a:pt x="891638" y="4091255"/>
                  <a:pt x="894080" y="4074160"/>
                </a:cubicBezTo>
                <a:cubicBezTo>
                  <a:pt x="898417" y="4043801"/>
                  <a:pt x="900436" y="4013151"/>
                  <a:pt x="904240" y="3982720"/>
                </a:cubicBezTo>
                <a:cubicBezTo>
                  <a:pt x="920842" y="3849903"/>
                  <a:pt x="906819" y="3967246"/>
                  <a:pt x="924560" y="3860800"/>
                </a:cubicBezTo>
                <a:cubicBezTo>
                  <a:pt x="928497" y="3837178"/>
                  <a:pt x="930024" y="3813162"/>
                  <a:pt x="934720" y="3789680"/>
                </a:cubicBezTo>
                <a:cubicBezTo>
                  <a:pt x="940197" y="3762295"/>
                  <a:pt x="948267" y="3735493"/>
                  <a:pt x="955040" y="3708400"/>
                </a:cubicBezTo>
                <a:cubicBezTo>
                  <a:pt x="969388" y="3651007"/>
                  <a:pt x="962462" y="3681452"/>
                  <a:pt x="975360" y="3616960"/>
                </a:cubicBezTo>
                <a:cubicBezTo>
                  <a:pt x="971973" y="3406987"/>
                  <a:pt x="971198" y="3196955"/>
                  <a:pt x="965200" y="2987040"/>
                </a:cubicBezTo>
                <a:cubicBezTo>
                  <a:pt x="963506" y="2927739"/>
                  <a:pt x="953686" y="2907796"/>
                  <a:pt x="944880" y="2854960"/>
                </a:cubicBezTo>
                <a:cubicBezTo>
                  <a:pt x="933368" y="2785890"/>
                  <a:pt x="940165" y="2797817"/>
                  <a:pt x="924560" y="2743200"/>
                </a:cubicBezTo>
                <a:cubicBezTo>
                  <a:pt x="921618" y="2732902"/>
                  <a:pt x="919713" y="2722019"/>
                  <a:pt x="914400" y="2712720"/>
                </a:cubicBezTo>
                <a:cubicBezTo>
                  <a:pt x="905999" y="2698018"/>
                  <a:pt x="894080" y="2685627"/>
                  <a:pt x="883920" y="2672080"/>
                </a:cubicBezTo>
                <a:cubicBezTo>
                  <a:pt x="858383" y="2595468"/>
                  <a:pt x="892831" y="2689902"/>
                  <a:pt x="853440" y="2611120"/>
                </a:cubicBezTo>
                <a:cubicBezTo>
                  <a:pt x="848651" y="2601541"/>
                  <a:pt x="848069" y="2590219"/>
                  <a:pt x="843280" y="2580640"/>
                </a:cubicBezTo>
                <a:cubicBezTo>
                  <a:pt x="837819" y="2569718"/>
                  <a:pt x="827919" y="2561318"/>
                  <a:pt x="822960" y="2550160"/>
                </a:cubicBezTo>
                <a:cubicBezTo>
                  <a:pt x="814261" y="2530587"/>
                  <a:pt x="814521" y="2507022"/>
                  <a:pt x="802640" y="2489200"/>
                </a:cubicBezTo>
                <a:lnTo>
                  <a:pt x="741680" y="2397760"/>
                </a:lnTo>
                <a:cubicBezTo>
                  <a:pt x="734907" y="2387600"/>
                  <a:pt x="731520" y="2374053"/>
                  <a:pt x="721360" y="2367280"/>
                </a:cubicBezTo>
                <a:lnTo>
                  <a:pt x="690880" y="2346960"/>
                </a:lnTo>
                <a:cubicBezTo>
                  <a:pt x="687493" y="2336800"/>
                  <a:pt x="687410" y="2324843"/>
                  <a:pt x="680720" y="2316480"/>
                </a:cubicBezTo>
                <a:cubicBezTo>
                  <a:pt x="673092" y="2306945"/>
                  <a:pt x="659621" y="2303977"/>
                  <a:pt x="650240" y="2296160"/>
                </a:cubicBezTo>
                <a:cubicBezTo>
                  <a:pt x="639202" y="2286962"/>
                  <a:pt x="628958" y="2276718"/>
                  <a:pt x="619760" y="2265680"/>
                </a:cubicBezTo>
                <a:cubicBezTo>
                  <a:pt x="528508" y="2156178"/>
                  <a:pt x="584764" y="2198323"/>
                  <a:pt x="518160" y="2153920"/>
                </a:cubicBezTo>
                <a:cubicBezTo>
                  <a:pt x="511387" y="2143760"/>
                  <a:pt x="506474" y="2132074"/>
                  <a:pt x="497840" y="2123440"/>
                </a:cubicBezTo>
                <a:cubicBezTo>
                  <a:pt x="457200" y="2082800"/>
                  <a:pt x="474133" y="2126827"/>
                  <a:pt x="447040" y="2072640"/>
                </a:cubicBezTo>
                <a:cubicBezTo>
                  <a:pt x="442251" y="2063061"/>
                  <a:pt x="441669" y="2051739"/>
                  <a:pt x="436880" y="2042160"/>
                </a:cubicBezTo>
                <a:cubicBezTo>
                  <a:pt x="431419" y="2031238"/>
                  <a:pt x="421519" y="2022838"/>
                  <a:pt x="416560" y="2011680"/>
                </a:cubicBezTo>
                <a:cubicBezTo>
                  <a:pt x="407861" y="1992107"/>
                  <a:pt x="408121" y="1968542"/>
                  <a:pt x="396240" y="1950720"/>
                </a:cubicBezTo>
                <a:cubicBezTo>
                  <a:pt x="389467" y="1940560"/>
                  <a:pt x="380879" y="1931398"/>
                  <a:pt x="375920" y="1920240"/>
                </a:cubicBezTo>
                <a:cubicBezTo>
                  <a:pt x="367221" y="1900667"/>
                  <a:pt x="365179" y="1878438"/>
                  <a:pt x="355600" y="1859280"/>
                </a:cubicBezTo>
                <a:lnTo>
                  <a:pt x="335280" y="1818640"/>
                </a:lnTo>
                <a:cubicBezTo>
                  <a:pt x="331893" y="1801707"/>
                  <a:pt x="331183" y="1784009"/>
                  <a:pt x="325120" y="1767840"/>
                </a:cubicBezTo>
                <a:cubicBezTo>
                  <a:pt x="320833" y="1756407"/>
                  <a:pt x="310858" y="1747962"/>
                  <a:pt x="304800" y="1737360"/>
                </a:cubicBezTo>
                <a:cubicBezTo>
                  <a:pt x="297286" y="1724210"/>
                  <a:pt x="289798" y="1710901"/>
                  <a:pt x="284480" y="1696720"/>
                </a:cubicBezTo>
                <a:cubicBezTo>
                  <a:pt x="262604" y="1638383"/>
                  <a:pt x="288739" y="1664598"/>
                  <a:pt x="254000" y="1595120"/>
                </a:cubicBezTo>
                <a:cubicBezTo>
                  <a:pt x="247227" y="1581573"/>
                  <a:pt x="238998" y="1568661"/>
                  <a:pt x="233680" y="1554480"/>
                </a:cubicBezTo>
                <a:cubicBezTo>
                  <a:pt x="228777" y="1541405"/>
                  <a:pt x="229021" y="1526675"/>
                  <a:pt x="223520" y="1513840"/>
                </a:cubicBezTo>
                <a:cubicBezTo>
                  <a:pt x="218710" y="1502617"/>
                  <a:pt x="208159" y="1494518"/>
                  <a:pt x="203200" y="1483360"/>
                </a:cubicBezTo>
                <a:cubicBezTo>
                  <a:pt x="194501" y="1463787"/>
                  <a:pt x="194761" y="1440222"/>
                  <a:pt x="182880" y="1422400"/>
                </a:cubicBezTo>
                <a:cubicBezTo>
                  <a:pt x="176107" y="1412240"/>
                  <a:pt x="167519" y="1403078"/>
                  <a:pt x="162560" y="1391920"/>
                </a:cubicBezTo>
                <a:cubicBezTo>
                  <a:pt x="153861" y="1372347"/>
                  <a:pt x="147435" y="1351740"/>
                  <a:pt x="142240" y="1330960"/>
                </a:cubicBezTo>
                <a:cubicBezTo>
                  <a:pt x="138853" y="1317413"/>
                  <a:pt x="137581" y="1303155"/>
                  <a:pt x="132080" y="1290320"/>
                </a:cubicBezTo>
                <a:cubicBezTo>
                  <a:pt x="127270" y="1279097"/>
                  <a:pt x="116719" y="1270998"/>
                  <a:pt x="111760" y="1259840"/>
                </a:cubicBezTo>
                <a:cubicBezTo>
                  <a:pt x="103061" y="1240267"/>
                  <a:pt x="98213" y="1219200"/>
                  <a:pt x="91440" y="1198880"/>
                </a:cubicBezTo>
                <a:cubicBezTo>
                  <a:pt x="88053" y="1188720"/>
                  <a:pt x="83877" y="1178790"/>
                  <a:pt x="81280" y="1168400"/>
                </a:cubicBezTo>
                <a:cubicBezTo>
                  <a:pt x="78025" y="1155379"/>
                  <a:pt x="68248" y="1111856"/>
                  <a:pt x="60960" y="1097280"/>
                </a:cubicBezTo>
                <a:cubicBezTo>
                  <a:pt x="55499" y="1086358"/>
                  <a:pt x="47413" y="1076960"/>
                  <a:pt x="40640" y="1066800"/>
                </a:cubicBezTo>
                <a:cubicBezTo>
                  <a:pt x="25285" y="1005380"/>
                  <a:pt x="34896" y="1039407"/>
                  <a:pt x="10160" y="965200"/>
                </a:cubicBezTo>
                <a:lnTo>
                  <a:pt x="0" y="934720"/>
                </a:lnTo>
                <a:cubicBezTo>
                  <a:pt x="3387" y="846667"/>
                  <a:pt x="3225" y="758405"/>
                  <a:pt x="10160" y="670560"/>
                </a:cubicBezTo>
                <a:cubicBezTo>
                  <a:pt x="17954" y="571831"/>
                  <a:pt x="25511" y="576083"/>
                  <a:pt x="40640" y="508000"/>
                </a:cubicBezTo>
                <a:cubicBezTo>
                  <a:pt x="48927" y="470710"/>
                  <a:pt x="50341" y="451957"/>
                  <a:pt x="60960" y="416560"/>
                </a:cubicBezTo>
                <a:cubicBezTo>
                  <a:pt x="67115" y="396044"/>
                  <a:pt x="74507" y="375920"/>
                  <a:pt x="81280" y="355600"/>
                </a:cubicBezTo>
                <a:cubicBezTo>
                  <a:pt x="84667" y="345440"/>
                  <a:pt x="88843" y="335510"/>
                  <a:pt x="91440" y="325120"/>
                </a:cubicBezTo>
                <a:cubicBezTo>
                  <a:pt x="94827" y="311573"/>
                  <a:pt x="98862" y="298172"/>
                  <a:pt x="101600" y="284480"/>
                </a:cubicBezTo>
                <a:cubicBezTo>
                  <a:pt x="105218" y="266389"/>
                  <a:pt x="109562" y="215285"/>
                  <a:pt x="121920" y="193040"/>
                </a:cubicBezTo>
                <a:cubicBezTo>
                  <a:pt x="133780" y="171692"/>
                  <a:pt x="154837" y="155248"/>
                  <a:pt x="162560" y="132080"/>
                </a:cubicBezTo>
                <a:cubicBezTo>
                  <a:pt x="165947" y="121920"/>
                  <a:pt x="167931" y="111179"/>
                  <a:pt x="172720" y="101600"/>
                </a:cubicBezTo>
                <a:cubicBezTo>
                  <a:pt x="185299" y="76442"/>
                  <a:pt x="197394" y="62411"/>
                  <a:pt x="223520" y="50800"/>
                </a:cubicBezTo>
                <a:lnTo>
                  <a:pt x="314960" y="20320"/>
                </a:lnTo>
                <a:lnTo>
                  <a:pt x="345440" y="10160"/>
                </a:lnTo>
                <a:lnTo>
                  <a:pt x="375920" y="0"/>
                </a:lnTo>
                <a:cubicBezTo>
                  <a:pt x="440267" y="3387"/>
                  <a:pt x="504789" y="4326"/>
                  <a:pt x="568960" y="10160"/>
                </a:cubicBezTo>
                <a:cubicBezTo>
                  <a:pt x="579626" y="11130"/>
                  <a:pt x="589050" y="17723"/>
                  <a:pt x="599440" y="20320"/>
                </a:cubicBezTo>
                <a:cubicBezTo>
                  <a:pt x="622626" y="26117"/>
                  <a:pt x="657496" y="29028"/>
                  <a:pt x="680720" y="40640"/>
                </a:cubicBezTo>
                <a:cubicBezTo>
                  <a:pt x="691642" y="46101"/>
                  <a:pt x="700278" y="55499"/>
                  <a:pt x="711200" y="60960"/>
                </a:cubicBezTo>
                <a:cubicBezTo>
                  <a:pt x="720779" y="65749"/>
                  <a:pt x="731382" y="68178"/>
                  <a:pt x="741680" y="71120"/>
                </a:cubicBezTo>
                <a:cubicBezTo>
                  <a:pt x="775159" y="80686"/>
                  <a:pt x="798202" y="84456"/>
                  <a:pt x="833120" y="91440"/>
                </a:cubicBezTo>
                <a:cubicBezTo>
                  <a:pt x="903845" y="77295"/>
                  <a:pt x="807720" y="57573"/>
                  <a:pt x="802640" y="50800"/>
                </a:cubicBezTo>
                <a:close/>
              </a:path>
            </a:pathLst>
          </a:custGeom>
          <a:noFill/>
          <a:ln w="571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4438381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1" y="1439864"/>
            <a:ext cx="7981506" cy="475773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8825023" y="1439864"/>
            <a:ext cx="2822033" cy="47577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5" name="Rectangle 47">
            <a:extLst>
              <a:ext uri="{FF2B5EF4-FFF2-40B4-BE49-F238E27FC236}">
                <a16:creationId xmlns:a16="http://schemas.microsoft.com/office/drawing/2014/main" id="{672BE7F4-9655-412E-B6F4-FB47DD1623E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8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1A71FFAD-F905-4792-971B-681FA4F61CA8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93188211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09600" y="1439865"/>
            <a:ext cx="11037455" cy="28556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片版面配置區 2"/>
          <p:cNvSpPr>
            <a:spLocks noGrp="1"/>
          </p:cNvSpPr>
          <p:nvPr>
            <p:ph type="pic" idx="11"/>
          </p:nvPr>
        </p:nvSpPr>
        <p:spPr>
          <a:xfrm>
            <a:off x="609601" y="4444409"/>
            <a:ext cx="11037456" cy="17531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 dirty="0"/>
          </a:p>
        </p:txBody>
      </p:sp>
      <p:sp>
        <p:nvSpPr>
          <p:cNvPr id="5" name="Rectangle 47">
            <a:extLst>
              <a:ext uri="{FF2B5EF4-FFF2-40B4-BE49-F238E27FC236}">
                <a16:creationId xmlns:a16="http://schemas.microsoft.com/office/drawing/2014/main" id="{13FA83E8-B393-446D-A971-61E7118739A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8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1A71FFAD-F905-4792-971B-681FA4F61CA8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06216322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1" name="標題 1"/>
          <p:cNvSpPr>
            <a:spLocks noGrp="1"/>
          </p:cNvSpPr>
          <p:nvPr>
            <p:ph type="ctrTitle"/>
          </p:nvPr>
        </p:nvSpPr>
        <p:spPr>
          <a:xfrm>
            <a:off x="2174355" y="2564904"/>
            <a:ext cx="7772400" cy="1035546"/>
          </a:xfrm>
        </p:spPr>
        <p:txBody>
          <a:bodyPr anchor="t" anchorCtr="0">
            <a:noAutofit/>
          </a:bodyPr>
          <a:lstStyle>
            <a:lvl1pPr algn="ctr"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2" name="副標題 2"/>
          <p:cNvSpPr>
            <a:spLocks noGrp="1"/>
          </p:cNvSpPr>
          <p:nvPr>
            <p:ph type="subTitle" idx="1"/>
          </p:nvPr>
        </p:nvSpPr>
        <p:spPr>
          <a:xfrm>
            <a:off x="2860155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86962107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79995518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2" y="1439864"/>
            <a:ext cx="5473700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86502" y="1439864"/>
            <a:ext cx="5475817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74035944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368516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00000444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63693149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54301448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67359576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0871637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972553" y="425301"/>
            <a:ext cx="2789767" cy="566597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1136" y="425301"/>
            <a:ext cx="8168217" cy="5665973"/>
          </a:xfrm>
        </p:spPr>
        <p:txBody>
          <a:bodyPr vert="eaVert"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76780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slideLayout" Target="../slideLayouts/slideLayout62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17" Type="http://schemas.openxmlformats.org/officeDocument/2006/relationships/slideLayout" Target="../slideLayouts/slideLayout66.xml"/><Relationship Id="rId2" Type="http://schemas.openxmlformats.org/officeDocument/2006/relationships/slideLayout" Target="../slideLayouts/slideLayout51.xml"/><Relationship Id="rId16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59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6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slideLayout" Target="../slideLayouts/slideLayout79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slideLayout" Target="../slideLayouts/slideLayout78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68.xml"/><Relationship Id="rId16" Type="http://schemas.openxmlformats.org/officeDocument/2006/relationships/theme" Target="../theme/theme5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5" Type="http://schemas.openxmlformats.org/officeDocument/2006/relationships/slideLayout" Target="../slideLayouts/slideLayout8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slideLayout" Target="../slideLayouts/slideLayout8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13" Type="http://schemas.openxmlformats.org/officeDocument/2006/relationships/slideLayout" Target="../slideLayouts/slideLayout94.xml"/><Relationship Id="rId18" Type="http://schemas.openxmlformats.org/officeDocument/2006/relationships/image" Target="../media/image4.jpeg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slideLayout" Target="../slideLayouts/slideLayout93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83.xml"/><Relationship Id="rId16" Type="http://schemas.openxmlformats.org/officeDocument/2006/relationships/theme" Target="../theme/theme6.xml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9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Relationship Id="rId14" Type="http://schemas.openxmlformats.org/officeDocument/2006/relationships/slideLayout" Target="../slideLayouts/slideLayout9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sp>
        <p:nvSpPr>
          <p:cNvPr id="1027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264920"/>
            <a:ext cx="11045923" cy="941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8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1439864"/>
            <a:ext cx="11037455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29743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8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1A71FFAD-F905-4792-971B-681FA4F61CA8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033" name="Line 50"/>
          <p:cNvSpPr>
            <a:spLocks noChangeShapeType="1"/>
          </p:cNvSpPr>
          <p:nvPr/>
        </p:nvSpPr>
        <p:spPr bwMode="auto">
          <a:xfrm>
            <a:off x="12194119" y="6202363"/>
            <a:ext cx="11557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4" name="Line 51"/>
          <p:cNvSpPr>
            <a:spLocks noChangeShapeType="1"/>
          </p:cNvSpPr>
          <p:nvPr/>
        </p:nvSpPr>
        <p:spPr bwMode="auto">
          <a:xfrm rot="5400000">
            <a:off x="10084331" y="7127876"/>
            <a:ext cx="5365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6" name="Text Box 52"/>
          <p:cNvSpPr txBox="1">
            <a:spLocks noChangeArrowheads="1"/>
          </p:cNvSpPr>
          <p:nvPr/>
        </p:nvSpPr>
        <p:spPr bwMode="auto">
          <a:xfrm>
            <a:off x="0" y="7200900"/>
            <a:ext cx="721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zh-TW" altLang="en-US" sz="2400">
                <a:ea typeface="微軟正黑體" panose="020B0604030504040204" pitchFamily="34" charset="-120"/>
              </a:rPr>
              <a:t>建議字型：中文微軟正黑體，英文</a:t>
            </a:r>
            <a:r>
              <a:rPr lang="en-US" altLang="zh-TW" sz="2400" dirty="0">
                <a:ea typeface="微軟正黑體" panose="020B0604030504040204" pitchFamily="34" charset="-120"/>
              </a:rPr>
              <a:t>Arial</a:t>
            </a:r>
          </a:p>
        </p:txBody>
      </p:sp>
      <p:pic>
        <p:nvPicPr>
          <p:cNvPr id="14" name="Picture 28" descr="itri_CEL_A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4178" y="6159948"/>
            <a:ext cx="1476375" cy="3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03" r:id="rId2"/>
    <p:sldLayoutId id="2147483914" r:id="rId3"/>
    <p:sldLayoutId id="2147483915" r:id="rId4"/>
    <p:sldLayoutId id="2147483904" r:id="rId5"/>
    <p:sldLayoutId id="2147483916" r:id="rId6"/>
    <p:sldLayoutId id="2147483905" r:id="rId7"/>
    <p:sldLayoutId id="2147483906" r:id="rId8"/>
    <p:sldLayoutId id="2147483907" r:id="rId9"/>
    <p:sldLayoutId id="2147483908" r:id="rId10"/>
    <p:sldLayoutId id="2147483909" r:id="rId11"/>
    <p:sldLayoutId id="2147483910" r:id="rId12"/>
    <p:sldLayoutId id="2147483911" r:id="rId13"/>
    <p:sldLayoutId id="2147483912" r:id="rId14"/>
    <p:sldLayoutId id="2147483924" r:id="rId15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B2B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sp>
        <p:nvSpPr>
          <p:cNvPr id="1027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264920"/>
            <a:ext cx="11045923" cy="941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8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1439864"/>
            <a:ext cx="11037455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29743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8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1A71FFAD-F905-4792-971B-681FA4F61CA8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033" name="Line 50"/>
          <p:cNvSpPr>
            <a:spLocks noChangeShapeType="1"/>
          </p:cNvSpPr>
          <p:nvPr/>
        </p:nvSpPr>
        <p:spPr bwMode="auto">
          <a:xfrm>
            <a:off x="12194119" y="6202363"/>
            <a:ext cx="11557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4" name="Line 51"/>
          <p:cNvSpPr>
            <a:spLocks noChangeShapeType="1"/>
          </p:cNvSpPr>
          <p:nvPr/>
        </p:nvSpPr>
        <p:spPr bwMode="auto">
          <a:xfrm rot="5400000">
            <a:off x="10084331" y="7127876"/>
            <a:ext cx="5365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6" name="Text Box 52"/>
          <p:cNvSpPr txBox="1">
            <a:spLocks noChangeArrowheads="1"/>
          </p:cNvSpPr>
          <p:nvPr/>
        </p:nvSpPr>
        <p:spPr bwMode="auto">
          <a:xfrm>
            <a:off x="0" y="7200900"/>
            <a:ext cx="721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zh-TW" altLang="en-US" sz="2400">
                <a:ea typeface="微軟正黑體" panose="020B0604030504040204" pitchFamily="34" charset="-120"/>
              </a:rPr>
              <a:t>建議字型：中文微軟正黑體，英文</a:t>
            </a:r>
            <a:r>
              <a:rPr lang="en-US" altLang="zh-TW" sz="2400" dirty="0">
                <a:ea typeface="微軟正黑體" panose="020B0604030504040204" pitchFamily="34" charset="-120"/>
              </a:rPr>
              <a:t>Arial</a:t>
            </a:r>
          </a:p>
        </p:txBody>
      </p:sp>
      <p:pic>
        <p:nvPicPr>
          <p:cNvPr id="14" name="Picture 28" descr="itri_CEL_A"/>
          <p:cNvPicPr>
            <a:picLocks noChangeAspect="1" noChangeArrowheads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4178" y="6159948"/>
            <a:ext cx="1476375" cy="3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</p:spTree>
    <p:extLst>
      <p:ext uri="{BB962C8B-B14F-4D97-AF65-F5344CB8AC3E}">
        <p14:creationId xmlns:p14="http://schemas.microsoft.com/office/powerpoint/2010/main" val="1296928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  <p:sldLayoutId id="2147483948" r:id="rId12"/>
    <p:sldLayoutId id="2147483949" r:id="rId13"/>
    <p:sldLayoutId id="2147483950" r:id="rId14"/>
    <p:sldLayoutId id="2147483951" r:id="rId15"/>
    <p:sldLayoutId id="2147483957" r:id="rId16"/>
    <p:sldLayoutId id="2147483959" r:id="rId17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B2B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sp>
        <p:nvSpPr>
          <p:cNvPr id="1027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264920"/>
            <a:ext cx="11045923" cy="941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8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1439864"/>
            <a:ext cx="11037455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29743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8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1A71FFAD-F905-4792-971B-681FA4F61CA8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033" name="Line 50"/>
          <p:cNvSpPr>
            <a:spLocks noChangeShapeType="1"/>
          </p:cNvSpPr>
          <p:nvPr/>
        </p:nvSpPr>
        <p:spPr bwMode="auto">
          <a:xfrm>
            <a:off x="12194119" y="6202363"/>
            <a:ext cx="11557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4" name="Line 51"/>
          <p:cNvSpPr>
            <a:spLocks noChangeShapeType="1"/>
          </p:cNvSpPr>
          <p:nvPr/>
        </p:nvSpPr>
        <p:spPr bwMode="auto">
          <a:xfrm rot="5400000">
            <a:off x="10084331" y="7127876"/>
            <a:ext cx="5365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6" name="Text Box 52"/>
          <p:cNvSpPr txBox="1">
            <a:spLocks noChangeArrowheads="1"/>
          </p:cNvSpPr>
          <p:nvPr/>
        </p:nvSpPr>
        <p:spPr bwMode="auto">
          <a:xfrm>
            <a:off x="0" y="7200900"/>
            <a:ext cx="721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zh-TW" altLang="en-US" sz="2400">
                <a:ea typeface="微軟正黑體" panose="020B0604030504040204" pitchFamily="34" charset="-120"/>
              </a:rPr>
              <a:t>建議字型：中文微軟正黑體，英文</a:t>
            </a:r>
            <a:r>
              <a:rPr lang="en-US" altLang="zh-TW" sz="2400" dirty="0">
                <a:ea typeface="微軟正黑體" panose="020B0604030504040204" pitchFamily="34" charset="-120"/>
              </a:rPr>
              <a:t>Arial</a:t>
            </a:r>
          </a:p>
        </p:txBody>
      </p:sp>
      <p:pic>
        <p:nvPicPr>
          <p:cNvPr id="14" name="Picture 28" descr="itri_CEL_A"/>
          <p:cNvPicPr>
            <a:picLocks noChangeAspect="1" noChangeArrowheads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4178" y="6159948"/>
            <a:ext cx="1476375" cy="3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</p:spTree>
    <p:extLst>
      <p:ext uri="{BB962C8B-B14F-4D97-AF65-F5344CB8AC3E}">
        <p14:creationId xmlns:p14="http://schemas.microsoft.com/office/powerpoint/2010/main" val="259008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4" r:id="rId1"/>
    <p:sldLayoutId id="2147483965" r:id="rId2"/>
    <p:sldLayoutId id="2147483966" r:id="rId3"/>
    <p:sldLayoutId id="2147483967" r:id="rId4"/>
    <p:sldLayoutId id="2147483968" r:id="rId5"/>
    <p:sldLayoutId id="2147483969" r:id="rId6"/>
    <p:sldLayoutId id="2147483970" r:id="rId7"/>
    <p:sldLayoutId id="2147483971" r:id="rId8"/>
    <p:sldLayoutId id="2147483972" r:id="rId9"/>
    <p:sldLayoutId id="2147483973" r:id="rId10"/>
    <p:sldLayoutId id="2147483974" r:id="rId11"/>
    <p:sldLayoutId id="2147483975" r:id="rId12"/>
    <p:sldLayoutId id="2147483976" r:id="rId13"/>
    <p:sldLayoutId id="2147483977" r:id="rId14"/>
    <p:sldLayoutId id="2147483978" r:id="rId15"/>
    <p:sldLayoutId id="2147483984" r:id="rId16"/>
    <p:sldLayoutId id="2147483989" r:id="rId17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B2B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sp>
        <p:nvSpPr>
          <p:cNvPr id="1027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264920"/>
            <a:ext cx="11045923" cy="941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8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1439864"/>
            <a:ext cx="11037455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29743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8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1A71FFAD-F905-4792-971B-681FA4F61CA8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033" name="Line 50"/>
          <p:cNvSpPr>
            <a:spLocks noChangeShapeType="1"/>
          </p:cNvSpPr>
          <p:nvPr/>
        </p:nvSpPr>
        <p:spPr bwMode="auto">
          <a:xfrm>
            <a:off x="12194119" y="6202363"/>
            <a:ext cx="11557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4" name="Line 51"/>
          <p:cNvSpPr>
            <a:spLocks noChangeShapeType="1"/>
          </p:cNvSpPr>
          <p:nvPr/>
        </p:nvSpPr>
        <p:spPr bwMode="auto">
          <a:xfrm rot="5400000">
            <a:off x="10084331" y="7127876"/>
            <a:ext cx="5365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6" name="Text Box 52"/>
          <p:cNvSpPr txBox="1">
            <a:spLocks noChangeArrowheads="1"/>
          </p:cNvSpPr>
          <p:nvPr/>
        </p:nvSpPr>
        <p:spPr bwMode="auto">
          <a:xfrm>
            <a:off x="0" y="7200900"/>
            <a:ext cx="721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zh-TW" altLang="en-US" sz="2400">
                <a:ea typeface="微軟正黑體" panose="020B0604030504040204" pitchFamily="34" charset="-120"/>
              </a:rPr>
              <a:t>建議字型：中文微軟正黑體，英文</a:t>
            </a:r>
            <a:r>
              <a:rPr lang="en-US" altLang="zh-TW" sz="2400" dirty="0">
                <a:ea typeface="微軟正黑體" panose="020B0604030504040204" pitchFamily="34" charset="-120"/>
              </a:rPr>
              <a:t>Arial</a:t>
            </a:r>
          </a:p>
        </p:txBody>
      </p:sp>
      <p:pic>
        <p:nvPicPr>
          <p:cNvPr id="14" name="Picture 28" descr="itri_CEL_A"/>
          <p:cNvPicPr>
            <a:picLocks noChangeAspect="1" noChangeArrowheads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44178" y="6159948"/>
            <a:ext cx="1476375" cy="3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</p:spTree>
    <p:extLst>
      <p:ext uri="{BB962C8B-B14F-4D97-AF65-F5344CB8AC3E}">
        <p14:creationId xmlns:p14="http://schemas.microsoft.com/office/powerpoint/2010/main" val="1217190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  <p:sldLayoutId id="2147484003" r:id="rId13"/>
    <p:sldLayoutId id="2147484004" r:id="rId14"/>
    <p:sldLayoutId id="2147484005" r:id="rId15"/>
    <p:sldLayoutId id="2147484006" r:id="rId16"/>
    <p:sldLayoutId id="2147484007" r:id="rId17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B2B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sp>
        <p:nvSpPr>
          <p:cNvPr id="1027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264920"/>
            <a:ext cx="11045923" cy="941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8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1439864"/>
            <a:ext cx="11037455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1033" name="Line 50"/>
          <p:cNvSpPr>
            <a:spLocks noChangeShapeType="1"/>
          </p:cNvSpPr>
          <p:nvPr/>
        </p:nvSpPr>
        <p:spPr bwMode="auto">
          <a:xfrm>
            <a:off x="12194119" y="6202363"/>
            <a:ext cx="11557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4" name="Line 51"/>
          <p:cNvSpPr>
            <a:spLocks noChangeShapeType="1"/>
          </p:cNvSpPr>
          <p:nvPr/>
        </p:nvSpPr>
        <p:spPr bwMode="auto">
          <a:xfrm rot="5400000">
            <a:off x="10084331" y="7127876"/>
            <a:ext cx="5365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6" name="Text Box 52"/>
          <p:cNvSpPr txBox="1">
            <a:spLocks noChangeArrowheads="1"/>
          </p:cNvSpPr>
          <p:nvPr/>
        </p:nvSpPr>
        <p:spPr bwMode="auto">
          <a:xfrm>
            <a:off x="0" y="7200900"/>
            <a:ext cx="721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zh-TW" altLang="en-US" sz="2400">
                <a:ea typeface="微軟正黑體" panose="020B0604030504040204" pitchFamily="34" charset="-120"/>
              </a:rPr>
              <a:t>建議字型：中文微軟正黑體，英文</a:t>
            </a:r>
            <a:r>
              <a:rPr lang="en-US" altLang="zh-TW" sz="2400" dirty="0">
                <a:ea typeface="微軟正黑體" panose="020B0604030504040204" pitchFamily="34" charset="-120"/>
              </a:rPr>
              <a:t>Arial</a:t>
            </a:r>
          </a:p>
        </p:txBody>
      </p:sp>
      <p:pic>
        <p:nvPicPr>
          <p:cNvPr id="14" name="Picture 28" descr="itri_CEL_A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4178" y="6159948"/>
            <a:ext cx="1476375" cy="3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48"/>
          <p:cNvSpPr txBox="1">
            <a:spLocks noChangeArrowheads="1"/>
          </p:cNvSpPr>
          <p:nvPr userDrawn="1"/>
        </p:nvSpPr>
        <p:spPr bwMode="auto">
          <a:xfrm>
            <a:off x="-1" y="6616092"/>
            <a:ext cx="356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 eaLnBrk="1" hangingPunct="1">
              <a:defRPr/>
            </a:pPr>
            <a:r>
              <a:rPr lang="en-US" altLang="zh-TW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©ITRI. </a:t>
            </a:r>
            <a:r>
              <a:rPr lang="zh-TW" altLang="en-US" sz="1000" dirty="0">
                <a:solidFill>
                  <a:schemeClr val="bg1"/>
                </a:solidFill>
                <a:ea typeface="微軟正黑體" panose="020B0604030504040204" pitchFamily="34" charset="-120"/>
              </a:rPr>
              <a:t>工業技術研究院著作</a:t>
            </a:r>
          </a:p>
        </p:txBody>
      </p:sp>
      <p:sp>
        <p:nvSpPr>
          <p:cNvPr id="12" name="投影片編號版面配置區 3">
            <a:extLst>
              <a:ext uri="{FF2B5EF4-FFF2-40B4-BE49-F238E27FC236}">
                <a16:creationId xmlns:a16="http://schemas.microsoft.com/office/drawing/2014/main" id="{80DA1B91-99B3-413D-A556-37FE95E48DB8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614808" y="6619875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eaLnBrk="1" fontAlgn="ctr" hangingPunct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bg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171262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  <p:sldLayoutId id="2147484020" r:id="rId12"/>
    <p:sldLayoutId id="2147484021" r:id="rId13"/>
    <p:sldLayoutId id="2147484022" r:id="rId14"/>
    <p:sldLayoutId id="2147484023" r:id="rId15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B2B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42"/>
          <p:cNvSpPr>
            <a:spLocks noChangeArrowheads="1"/>
          </p:cNvSpPr>
          <p:nvPr userDrawn="1"/>
        </p:nvSpPr>
        <p:spPr bwMode="auto">
          <a:xfrm>
            <a:off x="0" y="6618288"/>
            <a:ext cx="12192000" cy="239712"/>
          </a:xfrm>
          <a:prstGeom prst="rect">
            <a:avLst/>
          </a:prstGeom>
          <a:solidFill>
            <a:srgbClr val="00B2B3"/>
          </a:solidFill>
          <a:ln>
            <a:noFill/>
          </a:ln>
        </p:spPr>
        <p:txBody>
          <a:bodyPr wrap="none" anchor="ctr"/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sp>
        <p:nvSpPr>
          <p:cNvPr id="1027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601133" y="264920"/>
            <a:ext cx="11045923" cy="941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sp>
        <p:nvSpPr>
          <p:cNvPr id="1028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1439864"/>
            <a:ext cx="11037455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29743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00" y="6619878"/>
            <a:ext cx="762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fontAlgn="ctr" hangingPunct="1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1A71FFAD-F905-4792-971B-681FA4F61CA8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033" name="Line 50"/>
          <p:cNvSpPr>
            <a:spLocks noChangeShapeType="1"/>
          </p:cNvSpPr>
          <p:nvPr/>
        </p:nvSpPr>
        <p:spPr bwMode="auto">
          <a:xfrm>
            <a:off x="12194119" y="6202363"/>
            <a:ext cx="11557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4" name="Line 51"/>
          <p:cNvSpPr>
            <a:spLocks noChangeShapeType="1"/>
          </p:cNvSpPr>
          <p:nvPr/>
        </p:nvSpPr>
        <p:spPr bwMode="auto">
          <a:xfrm rot="5400000">
            <a:off x="10084331" y="7127876"/>
            <a:ext cx="5365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6" name="Text Box 52"/>
          <p:cNvSpPr txBox="1">
            <a:spLocks noChangeArrowheads="1"/>
          </p:cNvSpPr>
          <p:nvPr/>
        </p:nvSpPr>
        <p:spPr bwMode="auto">
          <a:xfrm>
            <a:off x="0" y="7200900"/>
            <a:ext cx="721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algn="ctr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zh-TW" altLang="en-US" sz="2400">
                <a:ea typeface="微軟正黑體" panose="020B0604030504040204" pitchFamily="34" charset="-120"/>
              </a:rPr>
              <a:t>建議字型：中文微軟正黑體，英文</a:t>
            </a:r>
            <a:r>
              <a:rPr lang="en-US" altLang="zh-TW" sz="2400" dirty="0">
                <a:ea typeface="微軟正黑體" panose="020B0604030504040204" pitchFamily="34" charset="-120"/>
              </a:rPr>
              <a:t>Arial</a:t>
            </a:r>
          </a:p>
        </p:txBody>
      </p:sp>
      <p:pic>
        <p:nvPicPr>
          <p:cNvPr id="14" name="Picture 28" descr="itri_CEL_A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4178" y="6159948"/>
            <a:ext cx="1476375" cy="3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2365" y="254786"/>
            <a:ext cx="682734" cy="31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48"/>
          <p:cNvSpPr txBox="1">
            <a:spLocks noChangeArrowheads="1"/>
          </p:cNvSpPr>
          <p:nvPr userDrawn="1"/>
        </p:nvSpPr>
        <p:spPr bwMode="auto">
          <a:xfrm>
            <a:off x="-11500" y="6610192"/>
            <a:ext cx="71219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TW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+mn-cs"/>
              </a:defRPr>
            </a:lvl9pPr>
          </a:lstStyle>
          <a:p>
            <a:pPr algn="l"/>
            <a:r>
              <a:rPr lang="zh-TW" altLang="en-US" sz="1000" dirty="0">
                <a:solidFill>
                  <a:schemeClr val="bg1"/>
                </a:solidFill>
                <a:latin typeface="+mj-ea"/>
                <a:ea typeface="+mj-ea"/>
              </a:rPr>
              <a:t>工業技術研究院機密資料 禁止複製、轉載、外流 </a:t>
            </a:r>
            <a:r>
              <a:rPr lang="en-US" altLang="zh-TW" sz="1000" dirty="0">
                <a:solidFill>
                  <a:schemeClr val="bg1"/>
                </a:solidFill>
                <a:latin typeface="+mj-ea"/>
                <a:ea typeface="+mj-ea"/>
              </a:rPr>
              <a:t>ITRI CONFIDENTIAL DOCUMENT DO NOT COPY OR DISTRIBUTE</a:t>
            </a:r>
          </a:p>
        </p:txBody>
      </p:sp>
    </p:spTree>
    <p:extLst>
      <p:ext uri="{BB962C8B-B14F-4D97-AF65-F5344CB8AC3E}">
        <p14:creationId xmlns:p14="http://schemas.microsoft.com/office/powerpoint/2010/main" val="2926030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4" r:id="rId1"/>
    <p:sldLayoutId id="2147484065" r:id="rId2"/>
    <p:sldLayoutId id="2147484066" r:id="rId3"/>
    <p:sldLayoutId id="2147484067" r:id="rId4"/>
    <p:sldLayoutId id="2147484068" r:id="rId5"/>
    <p:sldLayoutId id="2147484069" r:id="rId6"/>
    <p:sldLayoutId id="2147484070" r:id="rId7"/>
    <p:sldLayoutId id="2147484071" r:id="rId8"/>
    <p:sldLayoutId id="2147484072" r:id="rId9"/>
    <p:sldLayoutId id="2147484073" r:id="rId10"/>
    <p:sldLayoutId id="2147484074" r:id="rId11"/>
    <p:sldLayoutId id="2147484075" r:id="rId12"/>
    <p:sldLayoutId id="2147484076" r:id="rId13"/>
    <p:sldLayoutId id="2147484077" r:id="rId14"/>
    <p:sldLayoutId id="2147484078" r:id="rId15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B2B3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E75FD65-19A2-4519-B471-1E08D3D083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71FFAD-F905-4792-971B-681FA4F61CA8}" type="slidenum">
              <a:rPr lang="en-US" altLang="zh-TW" smtClean="0"/>
              <a:pPr>
                <a:defRPr/>
              </a:pPr>
              <a:t>1</a:t>
            </a:fld>
            <a:endParaRPr lang="en-US" altLang="zh-TW"/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id="{3F99FDDB-5058-6C81-4070-F4B06966B179}"/>
              </a:ext>
            </a:extLst>
          </p:cNvPr>
          <p:cNvSpPr txBox="1"/>
          <p:nvPr/>
        </p:nvSpPr>
        <p:spPr>
          <a:xfrm>
            <a:off x="239262" y="119361"/>
            <a:ext cx="11713475" cy="174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5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作業目的：</a:t>
            </a:r>
            <a:r>
              <a:rPr kumimoji="0" lang="zh-TW" altLang="en-US" sz="15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由於光明新村樹木緊鄰建築物，每年進行屋頂落葉清除及周邊樹木修剪，避免落葉堵塞排水孔及枝條碰觸建築物。</a:t>
            </a:r>
            <a:endParaRPr kumimoji="0" lang="en-US" altLang="zh-TW" sz="15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4572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5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修剪作法：</a:t>
            </a:r>
            <a:r>
              <a:rPr kumimoji="0" lang="zh-TW" altLang="en-US" sz="15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將黃色標示區域屋頂落葉清除，並將黃藍標示區域周邊樹木疏枝修剪，依現場樹木安全需求，進行不良枝去除、疏刪、短截、</a:t>
            </a:r>
            <a:endParaRPr kumimoji="0" lang="en-US" altLang="zh-TW" sz="15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4572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5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縮冠等修剪工法。</a:t>
            </a:r>
            <a:endParaRPr kumimoji="0" lang="en-US" altLang="zh-TW" sz="15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4572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5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修剪規畫：</a:t>
            </a:r>
            <a:r>
              <a:rPr kumimoji="0" lang="zh-TW" altLang="en-US" sz="15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依戶外清潔區域分區進行，將比對屋頂落葉清理前後照片，視察所有被修剪的樹木，確認是否符合規定要求，另提供本院樹木</a:t>
            </a:r>
            <a:endParaRPr kumimoji="0" lang="en-US" altLang="zh-TW" sz="15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4572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5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修剪作業規範作為驗收標準</a:t>
            </a:r>
            <a:r>
              <a:rPr kumimoji="0" lang="zh-TW" altLang="en-US" sz="15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kumimoji="0" lang="en-US" altLang="zh-TW" sz="15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457200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kumimoji="0" lang="en-US" altLang="zh-TW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4539031B-55D9-4D27-859E-33732FD1D7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956" y="1742536"/>
            <a:ext cx="8809446" cy="5115464"/>
          </a:xfrm>
          <a:prstGeom prst="rect">
            <a:avLst/>
          </a:prstGeom>
        </p:spPr>
      </p:pic>
      <p:sp>
        <p:nvSpPr>
          <p:cNvPr id="20" name="矩形: 圓角 19">
            <a:extLst>
              <a:ext uri="{FF2B5EF4-FFF2-40B4-BE49-F238E27FC236}">
                <a16:creationId xmlns:a16="http://schemas.microsoft.com/office/drawing/2014/main" id="{91AB588D-BA0F-4CFB-9B87-67852A269ADB}"/>
              </a:ext>
            </a:extLst>
          </p:cNvPr>
          <p:cNvSpPr/>
          <p:nvPr/>
        </p:nvSpPr>
        <p:spPr>
          <a:xfrm>
            <a:off x="6193765" y="2665562"/>
            <a:ext cx="992037" cy="1121434"/>
          </a:xfrm>
          <a:prstGeom prst="roundRect">
            <a:avLst/>
          </a:prstGeom>
          <a:solidFill>
            <a:srgbClr val="FFC000">
              <a:alpha val="20000"/>
            </a:srgb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21" name="矩形: 圓角 20">
            <a:extLst>
              <a:ext uri="{FF2B5EF4-FFF2-40B4-BE49-F238E27FC236}">
                <a16:creationId xmlns:a16="http://schemas.microsoft.com/office/drawing/2014/main" id="{CC5191E6-5303-413C-974B-115AAF44DE2A}"/>
              </a:ext>
            </a:extLst>
          </p:cNvPr>
          <p:cNvSpPr/>
          <p:nvPr/>
        </p:nvSpPr>
        <p:spPr>
          <a:xfrm>
            <a:off x="7915404" y="3260784"/>
            <a:ext cx="1784205" cy="1039483"/>
          </a:xfrm>
          <a:prstGeom prst="roundRect">
            <a:avLst/>
          </a:prstGeom>
          <a:solidFill>
            <a:srgbClr val="FFC000">
              <a:alpha val="20000"/>
            </a:srgb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dirty="0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22" name="矩形: 圓角 21">
            <a:extLst>
              <a:ext uri="{FF2B5EF4-FFF2-40B4-BE49-F238E27FC236}">
                <a16:creationId xmlns:a16="http://schemas.microsoft.com/office/drawing/2014/main" id="{0AA789D1-408C-4A69-AB87-1346F0CAB19B}"/>
              </a:ext>
            </a:extLst>
          </p:cNvPr>
          <p:cNvSpPr/>
          <p:nvPr/>
        </p:nvSpPr>
        <p:spPr>
          <a:xfrm rot="19562170">
            <a:off x="6814632" y="4366672"/>
            <a:ext cx="1969262" cy="885984"/>
          </a:xfrm>
          <a:prstGeom prst="roundRect">
            <a:avLst/>
          </a:prstGeom>
          <a:solidFill>
            <a:srgbClr val="FFC000">
              <a:alpha val="20000"/>
            </a:srgb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23" name="矩形: 圓角 22">
            <a:extLst>
              <a:ext uri="{FF2B5EF4-FFF2-40B4-BE49-F238E27FC236}">
                <a16:creationId xmlns:a16="http://schemas.microsoft.com/office/drawing/2014/main" id="{3F7C92D1-85D0-4AF0-B3B6-3DC983B98704}"/>
              </a:ext>
            </a:extLst>
          </p:cNvPr>
          <p:cNvSpPr/>
          <p:nvPr/>
        </p:nvSpPr>
        <p:spPr>
          <a:xfrm>
            <a:off x="6193765" y="5848453"/>
            <a:ext cx="992037" cy="341255"/>
          </a:xfrm>
          <a:prstGeom prst="roundRect">
            <a:avLst/>
          </a:prstGeom>
          <a:solidFill>
            <a:srgbClr val="FFC000">
              <a:alpha val="20000"/>
            </a:srgb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24" name="矩形: 圓角 23">
            <a:extLst>
              <a:ext uri="{FF2B5EF4-FFF2-40B4-BE49-F238E27FC236}">
                <a16:creationId xmlns:a16="http://schemas.microsoft.com/office/drawing/2014/main" id="{15CDCB21-0185-45E6-BF2D-672D2427D2FB}"/>
              </a:ext>
            </a:extLst>
          </p:cNvPr>
          <p:cNvSpPr/>
          <p:nvPr/>
        </p:nvSpPr>
        <p:spPr>
          <a:xfrm>
            <a:off x="5960853" y="3926809"/>
            <a:ext cx="300218" cy="1041750"/>
          </a:xfrm>
          <a:prstGeom prst="roundRect">
            <a:avLst/>
          </a:prstGeom>
          <a:solidFill>
            <a:srgbClr val="FFC000">
              <a:alpha val="20000"/>
            </a:srgb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26" name="矩形: 圓角 25">
            <a:extLst>
              <a:ext uri="{FF2B5EF4-FFF2-40B4-BE49-F238E27FC236}">
                <a16:creationId xmlns:a16="http://schemas.microsoft.com/office/drawing/2014/main" id="{B46D28D8-8A0E-422C-BF4C-BAC066C1D508}"/>
              </a:ext>
            </a:extLst>
          </p:cNvPr>
          <p:cNvSpPr/>
          <p:nvPr/>
        </p:nvSpPr>
        <p:spPr>
          <a:xfrm rot="2022304">
            <a:off x="3209609" y="6105219"/>
            <a:ext cx="339317" cy="619738"/>
          </a:xfrm>
          <a:prstGeom prst="roundRect">
            <a:avLst/>
          </a:prstGeom>
          <a:solidFill>
            <a:srgbClr val="FFC000">
              <a:alpha val="20000"/>
            </a:srgb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27" name="矩形: 圓角 26">
            <a:extLst>
              <a:ext uri="{FF2B5EF4-FFF2-40B4-BE49-F238E27FC236}">
                <a16:creationId xmlns:a16="http://schemas.microsoft.com/office/drawing/2014/main" id="{A82D5B0D-2011-4A76-B8C9-62B3A8D85A60}"/>
              </a:ext>
            </a:extLst>
          </p:cNvPr>
          <p:cNvSpPr/>
          <p:nvPr/>
        </p:nvSpPr>
        <p:spPr>
          <a:xfrm>
            <a:off x="3726612" y="3573131"/>
            <a:ext cx="704976" cy="1121434"/>
          </a:xfrm>
          <a:prstGeom prst="roundRect">
            <a:avLst/>
          </a:prstGeom>
          <a:solidFill>
            <a:srgbClr val="FFC000">
              <a:alpha val="20000"/>
            </a:srgb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30" name="矩形: 圓角 29">
            <a:extLst>
              <a:ext uri="{FF2B5EF4-FFF2-40B4-BE49-F238E27FC236}">
                <a16:creationId xmlns:a16="http://schemas.microsoft.com/office/drawing/2014/main" id="{3C433C59-086F-43E9-8606-29BAB50B27EC}"/>
              </a:ext>
            </a:extLst>
          </p:cNvPr>
          <p:cNvSpPr/>
          <p:nvPr/>
        </p:nvSpPr>
        <p:spPr>
          <a:xfrm rot="20736043">
            <a:off x="1868602" y="1842295"/>
            <a:ext cx="288956" cy="791988"/>
          </a:xfrm>
          <a:prstGeom prst="roundRect">
            <a:avLst/>
          </a:prstGeom>
          <a:solidFill>
            <a:srgbClr val="FFC000">
              <a:alpha val="20000"/>
            </a:srgb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F5277802-5D80-4169-B76F-EA942969D37A}"/>
              </a:ext>
            </a:extLst>
          </p:cNvPr>
          <p:cNvSpPr txBox="1"/>
          <p:nvPr/>
        </p:nvSpPr>
        <p:spPr>
          <a:xfrm>
            <a:off x="6366820" y="3149018"/>
            <a:ext cx="7825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建築物</a:t>
            </a:r>
            <a:r>
              <a:rPr kumimoji="0" lang="en-US" altLang="zh-TW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*11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機車棚</a:t>
            </a:r>
            <a:endParaRPr kumimoji="0" lang="en-US" altLang="zh-TW" sz="1000" b="1" dirty="0">
              <a:solidFill>
                <a:prstClr val="white"/>
              </a:solidFill>
              <a:effectLst>
                <a:glow rad="152400">
                  <a:prstClr val="black">
                    <a:alpha val="70000"/>
                  </a:prst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altLang="zh-TW" sz="1000" b="1" dirty="0">
              <a:solidFill>
                <a:prstClr val="white"/>
              </a:solidFill>
              <a:effectLst>
                <a:glow rad="152400">
                  <a:prstClr val="black">
                    <a:alpha val="70000"/>
                  </a:prst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altLang="zh-TW" sz="1000" b="1" dirty="0">
              <a:solidFill>
                <a:prstClr val="white"/>
              </a:solidFill>
              <a:effectLst>
                <a:glow rad="152400">
                  <a:prstClr val="black">
                    <a:alpha val="70000"/>
                  </a:prst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文字方塊 32">
            <a:extLst>
              <a:ext uri="{FF2B5EF4-FFF2-40B4-BE49-F238E27FC236}">
                <a16:creationId xmlns:a16="http://schemas.microsoft.com/office/drawing/2014/main" id="{7EAADAD3-63DC-4848-A1D4-C361563C4B29}"/>
              </a:ext>
            </a:extLst>
          </p:cNvPr>
          <p:cNvSpPr txBox="1"/>
          <p:nvPr/>
        </p:nvSpPr>
        <p:spPr>
          <a:xfrm>
            <a:off x="8332687" y="3667793"/>
            <a:ext cx="7825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建築物</a:t>
            </a:r>
            <a:r>
              <a:rPr kumimoji="0" lang="en-US" altLang="zh-TW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*22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altLang="zh-TW" sz="1000" b="1" dirty="0">
              <a:solidFill>
                <a:prstClr val="white"/>
              </a:solidFill>
              <a:effectLst>
                <a:glow rad="152400">
                  <a:prstClr val="black">
                    <a:alpha val="70000"/>
                  </a:prst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5498786E-C768-42FB-8B13-A4046FD008D5}"/>
              </a:ext>
            </a:extLst>
          </p:cNvPr>
          <p:cNvSpPr txBox="1"/>
          <p:nvPr/>
        </p:nvSpPr>
        <p:spPr>
          <a:xfrm>
            <a:off x="7399042" y="4753207"/>
            <a:ext cx="7825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建築物</a:t>
            </a:r>
            <a:r>
              <a:rPr kumimoji="0" lang="en-US" altLang="zh-TW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*23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altLang="zh-TW" sz="1000" b="1" dirty="0">
              <a:solidFill>
                <a:prstClr val="white"/>
              </a:solidFill>
              <a:effectLst>
                <a:glow rad="152400">
                  <a:prstClr val="black">
                    <a:alpha val="70000"/>
                  </a:prst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文字方塊 35">
            <a:extLst>
              <a:ext uri="{FF2B5EF4-FFF2-40B4-BE49-F238E27FC236}">
                <a16:creationId xmlns:a16="http://schemas.microsoft.com/office/drawing/2014/main" id="{55663764-4053-43D0-9564-D3F276D46BF5}"/>
              </a:ext>
            </a:extLst>
          </p:cNvPr>
          <p:cNvSpPr txBox="1"/>
          <p:nvPr/>
        </p:nvSpPr>
        <p:spPr>
          <a:xfrm>
            <a:off x="5766807" y="4331606"/>
            <a:ext cx="7056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建築物</a:t>
            </a:r>
            <a:r>
              <a:rPr kumimoji="0" lang="en-US" altLang="zh-TW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*2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altLang="zh-TW" sz="1000" b="1" dirty="0">
              <a:solidFill>
                <a:prstClr val="white"/>
              </a:solidFill>
              <a:effectLst>
                <a:glow rad="152400">
                  <a:prstClr val="black">
                    <a:alpha val="70000"/>
                  </a:prst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文字方塊 38">
            <a:extLst>
              <a:ext uri="{FF2B5EF4-FFF2-40B4-BE49-F238E27FC236}">
                <a16:creationId xmlns:a16="http://schemas.microsoft.com/office/drawing/2014/main" id="{8688825A-8AEF-40BB-8EDF-CC779CF8A3D6}"/>
              </a:ext>
            </a:extLst>
          </p:cNvPr>
          <p:cNvSpPr txBox="1"/>
          <p:nvPr/>
        </p:nvSpPr>
        <p:spPr>
          <a:xfrm>
            <a:off x="3759651" y="4040487"/>
            <a:ext cx="7056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建築物</a:t>
            </a:r>
            <a:r>
              <a:rPr kumimoji="0" lang="en-US" altLang="zh-TW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*5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altLang="zh-TW" sz="1000" b="1" dirty="0">
              <a:solidFill>
                <a:prstClr val="white"/>
              </a:solidFill>
              <a:effectLst>
                <a:glow rad="152400">
                  <a:prstClr val="black">
                    <a:alpha val="70000"/>
                  </a:prst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" name="文字方塊 39">
            <a:extLst>
              <a:ext uri="{FF2B5EF4-FFF2-40B4-BE49-F238E27FC236}">
                <a16:creationId xmlns:a16="http://schemas.microsoft.com/office/drawing/2014/main" id="{B715A726-0456-4915-B9A0-E8F4C2609EE0}"/>
              </a:ext>
            </a:extLst>
          </p:cNvPr>
          <p:cNvSpPr txBox="1"/>
          <p:nvPr/>
        </p:nvSpPr>
        <p:spPr>
          <a:xfrm>
            <a:off x="3184015" y="6249628"/>
            <a:ext cx="7056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建築物</a:t>
            </a:r>
            <a:r>
              <a:rPr kumimoji="0" lang="en-US" altLang="zh-TW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*2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altLang="zh-TW" sz="1000" b="1" dirty="0">
              <a:solidFill>
                <a:prstClr val="white"/>
              </a:solidFill>
              <a:effectLst>
                <a:glow rad="152400">
                  <a:prstClr val="black">
                    <a:alpha val="70000"/>
                  </a:prst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文字方塊 40">
            <a:extLst>
              <a:ext uri="{FF2B5EF4-FFF2-40B4-BE49-F238E27FC236}">
                <a16:creationId xmlns:a16="http://schemas.microsoft.com/office/drawing/2014/main" id="{06BDCE5F-44B2-47AE-B5EC-419F720BD4FA}"/>
              </a:ext>
            </a:extLst>
          </p:cNvPr>
          <p:cNvSpPr txBox="1"/>
          <p:nvPr/>
        </p:nvSpPr>
        <p:spPr>
          <a:xfrm>
            <a:off x="6356534" y="5909517"/>
            <a:ext cx="7056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建築物</a:t>
            </a:r>
            <a:r>
              <a:rPr kumimoji="0" lang="en-US" altLang="zh-TW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*6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altLang="zh-TW" sz="1000" b="1" dirty="0">
              <a:solidFill>
                <a:prstClr val="white"/>
              </a:solidFill>
              <a:effectLst>
                <a:glow rad="152400">
                  <a:prstClr val="black">
                    <a:alpha val="70000"/>
                  </a:prst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文字方塊 41">
            <a:extLst>
              <a:ext uri="{FF2B5EF4-FFF2-40B4-BE49-F238E27FC236}">
                <a16:creationId xmlns:a16="http://schemas.microsoft.com/office/drawing/2014/main" id="{368196E7-313A-44C7-85B8-28A577259902}"/>
              </a:ext>
            </a:extLst>
          </p:cNvPr>
          <p:cNvSpPr txBox="1"/>
          <p:nvPr/>
        </p:nvSpPr>
        <p:spPr>
          <a:xfrm>
            <a:off x="1416544" y="2185804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0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警衛室、車棚</a:t>
            </a:r>
            <a:endParaRPr kumimoji="0" lang="en-US" altLang="zh-TW" sz="1000" b="1" dirty="0">
              <a:solidFill>
                <a:prstClr val="white"/>
              </a:solidFill>
              <a:effectLst>
                <a:glow rad="152400">
                  <a:prstClr val="black">
                    <a:alpha val="70000"/>
                  </a:prst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 altLang="zh-TW" sz="1000" b="1" dirty="0">
              <a:solidFill>
                <a:prstClr val="white"/>
              </a:solidFill>
              <a:effectLst>
                <a:glow rad="152400">
                  <a:prstClr val="black">
                    <a:alpha val="70000"/>
                  </a:prst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矩形: 圓角 28">
            <a:extLst>
              <a:ext uri="{FF2B5EF4-FFF2-40B4-BE49-F238E27FC236}">
                <a16:creationId xmlns:a16="http://schemas.microsoft.com/office/drawing/2014/main" id="{9C33994B-C445-455F-9A95-09F7F2EC54D9}"/>
              </a:ext>
            </a:extLst>
          </p:cNvPr>
          <p:cNvSpPr/>
          <p:nvPr/>
        </p:nvSpPr>
        <p:spPr>
          <a:xfrm rot="743239">
            <a:off x="4836416" y="2725284"/>
            <a:ext cx="1006737" cy="531200"/>
          </a:xfrm>
          <a:prstGeom prst="roundRect">
            <a:avLst/>
          </a:prstGeom>
          <a:solidFill>
            <a:schemeClr val="accent5">
              <a:lumMod val="50000"/>
              <a:alpha val="20000"/>
            </a:scheme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8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建築物</a:t>
            </a:r>
            <a:r>
              <a:rPr kumimoji="0" lang="en-US" altLang="zh-TW" sz="8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*2</a:t>
            </a:r>
            <a:r>
              <a:rPr kumimoji="0" lang="zh-TW" altLang="en-US" sz="8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kumimoji="0" lang="en-US" altLang="zh-TW" sz="800" b="1" dirty="0">
              <a:solidFill>
                <a:prstClr val="white"/>
              </a:solidFill>
              <a:effectLst>
                <a:glow rad="152400">
                  <a:prstClr val="black">
                    <a:alpha val="70000"/>
                  </a:prstClr>
                </a:glo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800" b="1" dirty="0">
                <a:solidFill>
                  <a:prstClr val="white"/>
                </a:solidFill>
                <a:effectLst>
                  <a:glow rad="152400">
                    <a:prstClr val="black">
                      <a:alpha val="70000"/>
                    </a:prstClr>
                  </a:glo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機車棚</a:t>
            </a:r>
            <a:endParaRPr kumimoji="0" lang="zh-TW" altLang="en-US" sz="800" dirty="0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31" name="矩形: 圓角 30">
            <a:extLst>
              <a:ext uri="{FF2B5EF4-FFF2-40B4-BE49-F238E27FC236}">
                <a16:creationId xmlns:a16="http://schemas.microsoft.com/office/drawing/2014/main" id="{7BD7AD0F-B23E-4915-A50B-E93DCC69778E}"/>
              </a:ext>
            </a:extLst>
          </p:cNvPr>
          <p:cNvSpPr/>
          <p:nvPr/>
        </p:nvSpPr>
        <p:spPr>
          <a:xfrm rot="493157">
            <a:off x="4020873" y="2884811"/>
            <a:ext cx="306418" cy="403368"/>
          </a:xfrm>
          <a:prstGeom prst="roundRect">
            <a:avLst/>
          </a:prstGeom>
          <a:solidFill>
            <a:srgbClr val="3C8C93">
              <a:alpha val="20000"/>
            </a:srgb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dirty="0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34" name="矩形: 圓角 33">
            <a:extLst>
              <a:ext uri="{FF2B5EF4-FFF2-40B4-BE49-F238E27FC236}">
                <a16:creationId xmlns:a16="http://schemas.microsoft.com/office/drawing/2014/main" id="{F6A27D7D-987D-4846-B5C3-111E1D0434D4}"/>
              </a:ext>
            </a:extLst>
          </p:cNvPr>
          <p:cNvSpPr/>
          <p:nvPr/>
        </p:nvSpPr>
        <p:spPr>
          <a:xfrm rot="493157">
            <a:off x="4608732" y="5286183"/>
            <a:ext cx="236788" cy="324243"/>
          </a:xfrm>
          <a:prstGeom prst="roundRect">
            <a:avLst/>
          </a:prstGeom>
          <a:solidFill>
            <a:srgbClr val="3C8C93">
              <a:alpha val="20000"/>
            </a:srgb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dirty="0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37" name="矩形: 圓角 36">
            <a:extLst>
              <a:ext uri="{FF2B5EF4-FFF2-40B4-BE49-F238E27FC236}">
                <a16:creationId xmlns:a16="http://schemas.microsoft.com/office/drawing/2014/main" id="{FDB3E9A9-0A72-4EFE-A19C-585551463F63}"/>
              </a:ext>
            </a:extLst>
          </p:cNvPr>
          <p:cNvSpPr/>
          <p:nvPr/>
        </p:nvSpPr>
        <p:spPr>
          <a:xfrm>
            <a:off x="6406911" y="5448304"/>
            <a:ext cx="236788" cy="324243"/>
          </a:xfrm>
          <a:prstGeom prst="roundRect">
            <a:avLst/>
          </a:prstGeom>
          <a:solidFill>
            <a:srgbClr val="3C8C93">
              <a:alpha val="20000"/>
            </a:srgb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dirty="0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45" name="矩形: 圓角 44">
            <a:extLst>
              <a:ext uri="{FF2B5EF4-FFF2-40B4-BE49-F238E27FC236}">
                <a16:creationId xmlns:a16="http://schemas.microsoft.com/office/drawing/2014/main" id="{6CDCE3FA-5697-41A3-A02F-4636EFF4D63B}"/>
              </a:ext>
            </a:extLst>
          </p:cNvPr>
          <p:cNvSpPr/>
          <p:nvPr/>
        </p:nvSpPr>
        <p:spPr>
          <a:xfrm rot="493157">
            <a:off x="5339172" y="5011318"/>
            <a:ext cx="222183" cy="423278"/>
          </a:xfrm>
          <a:prstGeom prst="roundRect">
            <a:avLst/>
          </a:prstGeom>
          <a:solidFill>
            <a:srgbClr val="3C8C93">
              <a:alpha val="20000"/>
            </a:srgb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dirty="0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46" name="矩形: 圓角 45">
            <a:extLst>
              <a:ext uri="{FF2B5EF4-FFF2-40B4-BE49-F238E27FC236}">
                <a16:creationId xmlns:a16="http://schemas.microsoft.com/office/drawing/2014/main" id="{1A3B58AE-9089-4851-AEAC-EA84F450ABE8}"/>
              </a:ext>
            </a:extLst>
          </p:cNvPr>
          <p:cNvSpPr/>
          <p:nvPr/>
        </p:nvSpPr>
        <p:spPr>
          <a:xfrm rot="493157">
            <a:off x="5669843" y="5617337"/>
            <a:ext cx="412650" cy="174058"/>
          </a:xfrm>
          <a:prstGeom prst="roundRect">
            <a:avLst/>
          </a:prstGeom>
          <a:solidFill>
            <a:srgbClr val="3C8C93">
              <a:alpha val="20000"/>
            </a:srgb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dirty="0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38" name="矩形: 圓角 37">
            <a:extLst>
              <a:ext uri="{FF2B5EF4-FFF2-40B4-BE49-F238E27FC236}">
                <a16:creationId xmlns:a16="http://schemas.microsoft.com/office/drawing/2014/main" id="{952C41D4-925A-4021-A091-703D6CD7250E}"/>
              </a:ext>
            </a:extLst>
          </p:cNvPr>
          <p:cNvSpPr/>
          <p:nvPr/>
        </p:nvSpPr>
        <p:spPr>
          <a:xfrm>
            <a:off x="7258214" y="3098963"/>
            <a:ext cx="475576" cy="748162"/>
          </a:xfrm>
          <a:prstGeom prst="roundRect">
            <a:avLst/>
          </a:prstGeom>
          <a:solidFill>
            <a:schemeClr val="accent5">
              <a:lumMod val="50000"/>
              <a:alpha val="20000"/>
            </a:scheme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dirty="0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  <p:sp>
        <p:nvSpPr>
          <p:cNvPr id="43" name="矩形: 圓角 42">
            <a:extLst>
              <a:ext uri="{FF2B5EF4-FFF2-40B4-BE49-F238E27FC236}">
                <a16:creationId xmlns:a16="http://schemas.microsoft.com/office/drawing/2014/main" id="{83F0C98E-9ED4-4FDE-8903-0936E36DA3E4}"/>
              </a:ext>
            </a:extLst>
          </p:cNvPr>
          <p:cNvSpPr/>
          <p:nvPr/>
        </p:nvSpPr>
        <p:spPr>
          <a:xfrm rot="681537">
            <a:off x="3044841" y="2077983"/>
            <a:ext cx="513174" cy="592918"/>
          </a:xfrm>
          <a:prstGeom prst="roundRect">
            <a:avLst/>
          </a:prstGeom>
          <a:solidFill>
            <a:schemeClr val="accent5">
              <a:lumMod val="25000"/>
              <a:alpha val="20000"/>
            </a:schemeClr>
          </a:solidFill>
          <a:ln w="1905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zh-TW" altLang="en-US" dirty="0">
              <a:solidFill>
                <a:prstClr val="white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12855075"/>
      </p:ext>
    </p:extLst>
  </p:cSld>
  <p:clrMapOvr>
    <a:masterClrMapping/>
  </p:clrMapOvr>
</p:sld>
</file>

<file path=ppt/theme/theme1.xml><?xml version="1.0" encoding="utf-8"?>
<a:theme xmlns:a="http://schemas.openxmlformats.org/drawingml/2006/main" name="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7_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5E0AD809F27E4CB0705B95D85DD64A" ma:contentTypeVersion="14" ma:contentTypeDescription="Create a new document." ma:contentTypeScope="" ma:versionID="0882e7f3ca9b5f1aac7412cc332e76c6">
  <xsd:schema xmlns:xsd="http://www.w3.org/2001/XMLSchema" xmlns:xs="http://www.w3.org/2001/XMLSchema" xmlns:p="http://schemas.microsoft.com/office/2006/metadata/properties" xmlns:ns3="781209ee-1d4c-4e44-93fd-0b761516a94c" xmlns:ns4="97084fbb-0b8a-4349-9611-ab77594bb51a" targetNamespace="http://schemas.microsoft.com/office/2006/metadata/properties" ma:root="true" ma:fieldsID="c0daa862e8891175022f678a54b8dd61" ns3:_="" ns4:_="">
    <xsd:import namespace="781209ee-1d4c-4e44-93fd-0b761516a94c"/>
    <xsd:import namespace="97084fbb-0b8a-4349-9611-ab77594bb51a"/>
    <xsd:element name="properties">
      <xsd:complexType>
        <xsd:sequence>
          <xsd:element name="documentManagement">
            <xsd:complexType>
              <xsd:all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1209ee-1d4c-4e44-93fd-0b761516a94c" elementFormDefault="qualified">
    <xsd:import namespace="http://schemas.microsoft.com/office/2006/documentManagement/types"/>
    <xsd:import namespace="http://schemas.microsoft.com/office/infopath/2007/PartnerControls"/>
    <xsd:element name="_activity" ma:index="8" nillable="true" ma:displayName="_activity" ma:hidden="true" ma:internalName="_activity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084fbb-0b8a-4349-9611-ab77594bb51a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81209ee-1d4c-4e44-93fd-0b761516a94c" xsi:nil="true"/>
  </documentManagement>
</p:properties>
</file>

<file path=customXml/itemProps1.xml><?xml version="1.0" encoding="utf-8"?>
<ds:datastoreItem xmlns:ds="http://schemas.openxmlformats.org/officeDocument/2006/customXml" ds:itemID="{830ADFE6-C606-466C-94E1-D6A3A9F0F9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1209ee-1d4c-4e44-93fd-0b761516a94c"/>
    <ds:schemaRef ds:uri="97084fbb-0b8a-4349-9611-ab77594bb5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521C0FB-A9CD-4138-BD30-6A230FC4AF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2134EC8-2D69-49E4-AF19-5FEAAB11EC65}">
  <ds:schemaRefs>
    <ds:schemaRef ds:uri="http://purl.org/dc/elements/1.1/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97084fbb-0b8a-4349-9611-ab77594bb51a"/>
    <ds:schemaRef ds:uri="http://purl.org/dc/dcmitype/"/>
    <ds:schemaRef ds:uri="http://schemas.microsoft.com/office/infopath/2007/PartnerControls"/>
    <ds:schemaRef ds:uri="781209ee-1d4c-4e44-93fd-0b761516a94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4264</TotalTime>
  <Words>158</Words>
  <Application>Microsoft Office PowerPoint</Application>
  <PresentationFormat>寬螢幕</PresentationFormat>
  <Paragraphs>18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6</vt:i4>
      </vt:variant>
      <vt:variant>
        <vt:lpstr>投影片標題</vt:lpstr>
      </vt:variant>
      <vt:variant>
        <vt:i4>1</vt:i4>
      </vt:variant>
    </vt:vector>
  </HeadingPairs>
  <TitlesOfParts>
    <vt:vector size="10" baseType="lpstr">
      <vt:lpstr>微軟正黑體</vt:lpstr>
      <vt:lpstr>Arial</vt:lpstr>
      <vt:lpstr>Calibri</vt:lpstr>
      <vt:lpstr>簡報內頁</vt:lpstr>
      <vt:lpstr>1_簡報內頁</vt:lpstr>
      <vt:lpstr>2_簡報內頁</vt:lpstr>
      <vt:lpstr>4_簡報內頁</vt:lpstr>
      <vt:lpstr>3_簡報內頁</vt:lpstr>
      <vt:lpstr>7_簡報內頁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FY112_公服組2月份工作報告</dc:title>
  <dc:creator>鄭秀美</dc:creator>
  <cp:lastModifiedBy>張家輔</cp:lastModifiedBy>
  <cp:revision>186</cp:revision>
  <cp:lastPrinted>2023-05-23T03:33:55Z</cp:lastPrinted>
  <dcterms:modified xsi:type="dcterms:W3CDTF">2026-05-06T05:48:30Z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0x010100F25E0AD809F27E4CB0705B95D85DD64A</vt:lpwstr>
  </property>
</Properties>
</file>