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5" r:id="rId2"/>
  </p:sldMasterIdLst>
  <p:notesMasterIdLst>
    <p:notesMasterId r:id="rId5"/>
  </p:notesMasterIdLst>
  <p:handoutMasterIdLst>
    <p:handoutMasterId r:id="rId6"/>
  </p:handoutMasterIdLst>
  <p:sldIdLst>
    <p:sldId id="393" r:id="rId3"/>
    <p:sldId id="389" r:id="rId4"/>
  </p:sldIdLst>
  <p:sldSz cx="9144000" cy="6858000" type="screen4x3"/>
  <p:notesSz cx="9928225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F5F888"/>
    <a:srgbClr val="FFFFCC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76" autoAdjust="0"/>
  </p:normalViewPr>
  <p:slideViewPr>
    <p:cSldViewPr snapToGrid="0">
      <p:cViewPr varScale="1">
        <p:scale>
          <a:sx n="117" d="100"/>
          <a:sy n="117" d="100"/>
        </p:scale>
        <p:origin x="1800" y="6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3313" cy="340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594" y="1"/>
            <a:ext cx="4303313" cy="340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47692-74BF-486A-A22D-9BA2CE5E87A6}" type="datetimeFigureOut">
              <a:rPr lang="zh-TW" altLang="en-US" smtClean="0"/>
              <a:t>2026/10/2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99"/>
            <a:ext cx="4303313" cy="34097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594" y="6456699"/>
            <a:ext cx="4303313" cy="34097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1E2D89-58CD-4B02-ACD7-50F08AF05D7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03462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2230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3699" y="0"/>
            <a:ext cx="4302230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DE076-D6CA-41F4-BBAA-4DF9B44B3CB9}" type="datetimeFigureOut">
              <a:rPr lang="zh-TW" altLang="en-US" smtClean="0"/>
              <a:t>2026/10/2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60700" cy="2295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824" y="3271382"/>
            <a:ext cx="794258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2" y="6456613"/>
            <a:ext cx="4302230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3699" y="6456613"/>
            <a:ext cx="4302230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F359C3-F863-4036-AE27-67A33B830B6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4572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27"/>
            <a:ext cx="7772400" cy="1362075"/>
          </a:xfrm>
        </p:spPr>
        <p:txBody>
          <a:bodyPr anchor="t"/>
          <a:lstStyle>
            <a:lvl1pPr algn="l">
              <a:defRPr sz="3692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1846"/>
            </a:lvl1pPr>
            <a:lvl2pPr marL="422041" indent="0">
              <a:buNone/>
              <a:defRPr sz="1662"/>
            </a:lvl2pPr>
            <a:lvl3pPr marL="844083" indent="0">
              <a:buNone/>
              <a:defRPr sz="1477"/>
            </a:lvl3pPr>
            <a:lvl4pPr marL="1266124" indent="0">
              <a:buNone/>
              <a:defRPr sz="1292"/>
            </a:lvl4pPr>
            <a:lvl5pPr marL="1688165" indent="0">
              <a:buNone/>
              <a:defRPr sz="1292"/>
            </a:lvl5pPr>
            <a:lvl6pPr marL="2110207" indent="0">
              <a:buNone/>
              <a:defRPr sz="1292"/>
            </a:lvl6pPr>
            <a:lvl7pPr marL="2532248" indent="0">
              <a:buNone/>
              <a:defRPr sz="1292"/>
            </a:lvl7pPr>
            <a:lvl8pPr marL="2954289" indent="0">
              <a:buNone/>
              <a:defRPr sz="1292"/>
            </a:lvl8pPr>
            <a:lvl9pPr marL="3376331" indent="0">
              <a:buNone/>
              <a:defRPr sz="1292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710815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069914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3" y="1600206"/>
            <a:ext cx="4044462" cy="4525963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2338" y="1600206"/>
            <a:ext cx="4044462" cy="4525963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684192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066" cy="63976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066" cy="3951288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83" y="1535113"/>
            <a:ext cx="4041531" cy="63976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83" y="2174875"/>
            <a:ext cx="4041531" cy="3951288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323178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3001478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5434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8" y="273050"/>
            <a:ext cx="3008435" cy="1162050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73"/>
            <a:ext cx="5111262" cy="5853113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8" y="1435103"/>
            <a:ext cx="3008435" cy="4691063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4241622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2731083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990294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15910"/>
            <a:ext cx="2057400" cy="601027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8" y="115910"/>
            <a:ext cx="6031523" cy="601027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003664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115910"/>
            <a:ext cx="8229600" cy="601027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1943645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3" y="1600206"/>
            <a:ext cx="4044462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2338" y="1600206"/>
            <a:ext cx="4044462" cy="452596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</p:spTree>
    <p:extLst>
      <p:ext uri="{BB962C8B-B14F-4D97-AF65-F5344CB8AC3E}">
        <p14:creationId xmlns:p14="http://schemas.microsoft.com/office/powerpoint/2010/main" val="29396275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6"/>
            <a:ext cx="8229600" cy="4525963"/>
          </a:xfrm>
        </p:spPr>
        <p:txBody>
          <a:bodyPr/>
          <a:lstStyle/>
          <a:p>
            <a:pPr lvl="0"/>
            <a:r>
              <a:rPr lang="zh-TW" altLang="en-US" noProof="0"/>
              <a:t>按一下圖示以新增表格</a:t>
            </a:r>
          </a:p>
        </p:txBody>
      </p:sp>
    </p:spTree>
    <p:extLst>
      <p:ext uri="{BB962C8B-B14F-4D97-AF65-F5344CB8AC3E}">
        <p14:creationId xmlns:p14="http://schemas.microsoft.com/office/powerpoint/2010/main" val="30752839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>
            <a:lvl1pPr>
              <a:defRPr sz="3692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22041" indent="0" algn="ctr">
              <a:buNone/>
              <a:defRPr/>
            </a:lvl2pPr>
            <a:lvl3pPr marL="844083" indent="0" algn="ctr">
              <a:buNone/>
              <a:defRPr/>
            </a:lvl3pPr>
            <a:lvl4pPr marL="1266124" indent="0" algn="ctr">
              <a:buNone/>
              <a:defRPr/>
            </a:lvl4pPr>
            <a:lvl5pPr marL="1688165" indent="0" algn="ctr">
              <a:buNone/>
              <a:defRPr/>
            </a:lvl5pPr>
            <a:lvl6pPr marL="2110207" indent="0" algn="ctr">
              <a:buNone/>
              <a:defRPr/>
            </a:lvl6pPr>
            <a:lvl7pPr marL="2532248" indent="0" algn="ctr">
              <a:buNone/>
              <a:defRPr/>
            </a:lvl7pPr>
            <a:lvl8pPr marL="2954289" indent="0" algn="ctr">
              <a:buNone/>
              <a:defRPr/>
            </a:lvl8pPr>
            <a:lvl9pPr marL="3376331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</p:spTree>
    <p:extLst>
      <p:ext uri="{BB962C8B-B14F-4D97-AF65-F5344CB8AC3E}">
        <p14:creationId xmlns:p14="http://schemas.microsoft.com/office/powerpoint/2010/main" val="633717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38" name="Rectangle 42"/>
          <p:cNvSpPr>
            <a:spLocks noChangeArrowheads="1"/>
          </p:cNvSpPr>
          <p:nvPr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9FE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 sz="18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411" name="Rectangle 43"/>
          <p:cNvSpPr>
            <a:spLocks noGrp="1" noChangeArrowheads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>
            <a:lvl1pPr>
              <a:defRPr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zh-TW" altLang="en-US" noProof="0"/>
              <a:t>按一下以編輯母片標題樣式</a:t>
            </a:r>
          </a:p>
        </p:txBody>
      </p:sp>
      <p:sp>
        <p:nvSpPr>
          <p:cNvPr id="17412" name="Rectangle 4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140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zh-TW" altLang="en-US" noProof="0"/>
              <a:t>按一下以編輯母片副標題樣式</a:t>
            </a:r>
          </a:p>
        </p:txBody>
      </p:sp>
      <p:sp>
        <p:nvSpPr>
          <p:cNvPr id="29741" name="Rectangle 45"/>
          <p:cNvSpPr>
            <a:spLocks noGrp="1" noChangeArrowheads="1"/>
          </p:cNvSpPr>
          <p:nvPr>
            <p:ph type="dt" sz="half" idx="2"/>
          </p:nvPr>
        </p:nvSpPr>
        <p:spPr>
          <a:xfrm>
            <a:off x="7486650" y="6624640"/>
            <a:ext cx="781050" cy="185737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47C04266-C984-4E00-A1B5-D7B41A031150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29742" name="Rectangle 46"/>
          <p:cNvSpPr>
            <a:spLocks noGrp="1" noChangeArrowheads="1"/>
          </p:cNvSpPr>
          <p:nvPr>
            <p:ph type="ftr" sz="quarter" idx="3"/>
          </p:nvPr>
        </p:nvSpPr>
        <p:spPr>
          <a:xfrm>
            <a:off x="19050" y="6388102"/>
            <a:ext cx="2895600" cy="180975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496301" y="6584952"/>
            <a:ext cx="600075" cy="225425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FB5AD47A-6DFB-41B2-A48D-3BE861B2C31A}" type="slidenum">
              <a:rPr lang="en-US" altLang="zh-TW" smtClean="0"/>
              <a:pPr/>
              <a:t>‹#›</a:t>
            </a:fld>
            <a:endParaRPr lang="en-US" altLang="zh-TW"/>
          </a:p>
        </p:txBody>
      </p:sp>
      <p:sp>
        <p:nvSpPr>
          <p:cNvPr id="29746" name="Line 50"/>
          <p:cNvSpPr>
            <a:spLocks noChangeShapeType="1"/>
          </p:cNvSpPr>
          <p:nvPr/>
        </p:nvSpPr>
        <p:spPr bwMode="auto">
          <a:xfrm>
            <a:off x="-866774" y="776288"/>
            <a:ext cx="8667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TW" altLang="en-US" sz="18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9747" name="Line 51"/>
          <p:cNvSpPr>
            <a:spLocks noChangeShapeType="1"/>
          </p:cNvSpPr>
          <p:nvPr/>
        </p:nvSpPr>
        <p:spPr bwMode="auto">
          <a:xfrm rot="5400000">
            <a:off x="1787526" y="-268287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TW" altLang="en-US" sz="18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7420" name="Picture 53" descr="itri_CEL_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6" y="193675"/>
            <a:ext cx="1681163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-28574" y="6519863"/>
            <a:ext cx="65950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90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工業技術研究院機密資料 禁止複製、轉載、外流    </a:t>
            </a:r>
            <a:r>
              <a:rPr lang="en-US" altLang="zh-TW" sz="90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│ ITRI  CONFIDENTIAL  DOCUMENT  DO  NOT  COPY  OR  DISTRIBUTE</a:t>
            </a:r>
            <a:r>
              <a:rPr lang="en-US" altLang="zh-TW" sz="180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zh-TW" altLang="en-US" sz="1800">
              <a:solidFill>
                <a:schemeClr val="bg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17424" name="Picture 16" descr="限閱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889" y="219077"/>
            <a:ext cx="777875" cy="34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74859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1B579EC2-B4CB-45C0-A0E6-A9FB61807B50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E6D4A324-C95E-4B75-9976-346B1063688B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77388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F839EBA2-03CB-4E3E-ABAC-EEF404067CD3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422DD9FB-52E9-4A5D-B901-725635256FA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934383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1" y="1439864"/>
            <a:ext cx="4105275" cy="4757737"/>
          </a:xfrm>
        </p:spPr>
        <p:txBody>
          <a:bodyPr/>
          <a:lstStyle>
            <a:lvl1pPr>
              <a:defRPr sz="2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defRPr sz="2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3pPr>
            <a:lvl4pPr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4pPr>
            <a:lvl5pPr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14876" y="1439864"/>
            <a:ext cx="4106863" cy="4757737"/>
          </a:xfrm>
        </p:spPr>
        <p:txBody>
          <a:bodyPr/>
          <a:lstStyle>
            <a:lvl1pPr>
              <a:defRPr sz="2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defRPr sz="2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3pPr>
            <a:lvl4pPr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4pPr>
            <a:lvl5pPr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00B5A131-D500-41A0-9A26-0E1057AE0278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8CA7CDC3-16E6-4284-AABC-BC0AB3E8A626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872167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defRPr sz="20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2pPr>
            <a:lvl3pPr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3pPr>
            <a:lvl4pPr>
              <a:defRPr sz="16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4pPr>
            <a:lvl5pPr>
              <a:defRPr sz="16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defRPr sz="20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2pPr>
            <a:lvl3pPr>
              <a:defRPr sz="1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3pPr>
            <a:lvl4pPr>
              <a:defRPr sz="16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4pPr>
            <a:lvl5pPr>
              <a:defRPr sz="16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8C582D9D-4130-40AF-9911-0C2DD1D95CC9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8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9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46C17EA2-29A5-496B-B6F3-B63CF9421DF4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932984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CABD053B-9585-41F6-A501-9790BF4CE953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518A1A0C-DA80-45DB-9D82-2C95E7E21A8E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379483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C446466B-52BC-4E92-92BB-02134DEDFA9B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3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5BC8BBF1-A5EF-4E5D-AE2F-ED4E229C1A52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78052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defRPr sz="28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2pPr>
            <a:lvl3pPr>
              <a:defRPr sz="2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E6B1B2F7-B9DB-4C47-AC09-307165E3148D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587164F2-4AB4-44FB-8A95-0A7A89D492E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774638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CECAB68C-3FC5-4C25-80E0-95FEC989B64A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8B738020-83C6-412A-98BA-AD7AC49F6BDD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203445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BA6E7C0E-5239-46F4-BF3A-6ACE27F2F70E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11D65D81-41E5-4325-85AF-F18E5BE9FF97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572766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10389" y="0"/>
            <a:ext cx="2151062" cy="6197600"/>
          </a:xfrm>
        </p:spPr>
        <p:txBody>
          <a:bodyPr vert="eaVert"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1" y="0"/>
            <a:ext cx="6300788" cy="6197600"/>
          </a:xfrm>
        </p:spPr>
        <p:txBody>
          <a:bodyPr vert="eaVert"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7DBE7AE5-D63E-419C-A115-F408742375F3}" type="datetime1">
              <a:rPr lang="zh-TW" altLang="en-US" smtClean="0"/>
              <a:pPr/>
              <a:t>2026/10/2</a:t>
            </a:fld>
            <a:endParaRPr lang="en-US" altLang="zh-TW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endParaRPr lang="en-US" altLang="zh-TW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fld id="{06DAE186-E5A7-427A-9DF1-1AD987051CD9}" type="slidenum">
              <a:rPr lang="en-US" altLang="zh-TW" smtClean="0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95166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787402"/>
            <a:ext cx="8229600" cy="533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1030" name="Rectangle 2"/>
          <p:cNvSpPr>
            <a:spLocks noChangeArrowheads="1"/>
          </p:cNvSpPr>
          <p:nvPr/>
        </p:nvSpPr>
        <p:spPr bwMode="auto">
          <a:xfrm>
            <a:off x="0" y="6597650"/>
            <a:ext cx="9144000" cy="260350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 eaLnBrk="0" hangingPunct="0">
              <a:spcBef>
                <a:spcPct val="50000"/>
              </a:spcBef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algn="ctr" eaLnBrk="0" hangingPunct="0">
              <a:spcBef>
                <a:spcPct val="50000"/>
              </a:spcBef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algn="ctr" eaLnBrk="0" hangingPunct="0">
              <a:spcBef>
                <a:spcPct val="50000"/>
              </a:spcBef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algn="ctr" eaLnBrk="0" hangingPunct="0">
              <a:spcBef>
                <a:spcPct val="50000"/>
              </a:spcBef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algn="ctr" eaLnBrk="0" hangingPunct="0">
              <a:spcBef>
                <a:spcPct val="50000"/>
              </a:spcBef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l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zh-TW" altLang="en-US" sz="1662" b="0">
              <a:solidFill>
                <a:prstClr val="black"/>
              </a:solidFill>
              <a:latin typeface="Arial" pitchFamily="34" charset="0"/>
              <a:ea typeface="標楷體" pitchFamily="65" charset="-120"/>
            </a:endParaRPr>
          </a:p>
        </p:txBody>
      </p:sp>
      <p:sp>
        <p:nvSpPr>
          <p:cNvPr id="1032" name="Text Box 31"/>
          <p:cNvSpPr txBox="1">
            <a:spLocks noChangeArrowheads="1"/>
          </p:cNvSpPr>
          <p:nvPr/>
        </p:nvSpPr>
        <p:spPr bwMode="auto">
          <a:xfrm>
            <a:off x="-34544" y="6515103"/>
            <a:ext cx="6075702" cy="348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 eaLnBrk="0" hangingPunct="0"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 eaLnBrk="0" hangingPunct="0"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 eaLnBrk="0" hangingPunct="0"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 eaLnBrk="0" hangingPunct="0"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kumimoji="1" sz="1200" b="1">
                <a:solidFill>
                  <a:schemeClr val="bg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831" b="0" dirty="0">
                <a:solidFill>
                  <a:prstClr val="white"/>
                </a:solidFill>
                <a:latin typeface="微軟正黑體" pitchFamily="34" charset="-120"/>
                <a:ea typeface="微軟正黑體" pitchFamily="34" charset="-120"/>
              </a:rPr>
              <a:t>工業技術研究院機密資料 禁止複製、轉載、外流│ </a:t>
            </a:r>
            <a:r>
              <a:rPr lang="en-US" altLang="zh-TW" sz="831" b="0" dirty="0">
                <a:solidFill>
                  <a:prstClr val="white"/>
                </a:solidFill>
                <a:latin typeface="Arial" charset="0"/>
                <a:ea typeface="微軟正黑體" pitchFamily="34" charset="-120"/>
              </a:rPr>
              <a:t>ITRI  CONFIDENTIAL  DOCUMENT  DO  NOT  COPY  OR  DISTRIBUTE</a:t>
            </a:r>
            <a:r>
              <a:rPr lang="en-US" altLang="zh-TW" sz="1662" b="0" dirty="0">
                <a:solidFill>
                  <a:prstClr val="white"/>
                </a:solidFill>
                <a:latin typeface="Arial" charset="0"/>
              </a:rPr>
              <a:t> </a:t>
            </a:r>
          </a:p>
        </p:txBody>
      </p:sp>
      <p:pic>
        <p:nvPicPr>
          <p:cNvPr id="24583" name="Picture 49" descr="itri_CEL_A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0" y="44450"/>
            <a:ext cx="1661080" cy="418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43" name="Rectangle 47"/>
          <p:cNvSpPr>
            <a:spLocks noChangeArrowheads="1"/>
          </p:cNvSpPr>
          <p:nvPr/>
        </p:nvSpPr>
        <p:spPr bwMode="auto">
          <a:xfrm>
            <a:off x="8626720" y="6602956"/>
            <a:ext cx="5275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r" fontAlgn="ctr">
              <a:defRPr sz="1200">
                <a:solidFill>
                  <a:schemeClr val="bg1"/>
                </a:solidFill>
                <a:ea typeface="+mn-ea"/>
              </a:defRPr>
            </a:lvl1pPr>
          </a:lstStyle>
          <a:p>
            <a:pPr>
              <a:spcBef>
                <a:spcPct val="0"/>
              </a:spcBef>
              <a:spcAft>
                <a:spcPct val="0"/>
              </a:spcAft>
              <a:defRPr/>
            </a:pPr>
            <a:fld id="{ADE19F0A-622C-4F4C-8A50-DB839FB48DB6}" type="slidenum">
              <a:rPr kumimoji="1" lang="en-US" altLang="zh-TW" sz="1108" smtClean="0">
                <a:solidFill>
                  <a:prstClr val="white"/>
                </a:solidFill>
                <a:latin typeface="Arial" charset="0"/>
              </a:rPr>
              <a:pPr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zh-TW" sz="1108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1026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5888"/>
            <a:ext cx="8229600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</a:p>
        </p:txBody>
      </p:sp>
      <p:pic>
        <p:nvPicPr>
          <p:cNvPr id="9" name="Picture 23" descr="限閱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699" y="66672"/>
            <a:ext cx="777875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738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3323" b="1">
          <a:solidFill>
            <a:srgbClr val="0000CC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3323" b="1">
          <a:solidFill>
            <a:srgbClr val="000066"/>
          </a:solidFill>
          <a:latin typeface="Times New Roman" pitchFamily="18" charset="0"/>
          <a:ea typeface="標楷體" pitchFamily="65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3323" b="1">
          <a:solidFill>
            <a:srgbClr val="000066"/>
          </a:solidFill>
          <a:latin typeface="Times New Roman" pitchFamily="18" charset="0"/>
          <a:ea typeface="標楷體" pitchFamily="65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3323" b="1">
          <a:solidFill>
            <a:srgbClr val="000066"/>
          </a:solidFill>
          <a:latin typeface="Times New Roman" pitchFamily="18" charset="0"/>
          <a:ea typeface="標楷體" pitchFamily="65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3323" b="1">
          <a:solidFill>
            <a:srgbClr val="000066"/>
          </a:solidFill>
          <a:latin typeface="Times New Roman" pitchFamily="18" charset="0"/>
          <a:ea typeface="標楷體" pitchFamily="65" charset="-120"/>
        </a:defRPr>
      </a:lvl5pPr>
      <a:lvl6pPr marL="422041" algn="ctr" rtl="0" eaLnBrk="1" fontAlgn="base" hangingPunct="1">
        <a:spcBef>
          <a:spcPct val="0"/>
        </a:spcBef>
        <a:spcAft>
          <a:spcPct val="0"/>
        </a:spcAft>
        <a:defRPr kumimoji="1" sz="3692" b="1" u="sng">
          <a:solidFill>
            <a:srgbClr val="000099"/>
          </a:solidFill>
          <a:latin typeface="Times New Roman" pitchFamily="18" charset="0"/>
          <a:ea typeface="標楷體" pitchFamily="65" charset="-120"/>
        </a:defRPr>
      </a:lvl6pPr>
      <a:lvl7pPr marL="844083" algn="ctr" rtl="0" eaLnBrk="1" fontAlgn="base" hangingPunct="1">
        <a:spcBef>
          <a:spcPct val="0"/>
        </a:spcBef>
        <a:spcAft>
          <a:spcPct val="0"/>
        </a:spcAft>
        <a:defRPr kumimoji="1" sz="3692" b="1" u="sng">
          <a:solidFill>
            <a:srgbClr val="000099"/>
          </a:solidFill>
          <a:latin typeface="Times New Roman" pitchFamily="18" charset="0"/>
          <a:ea typeface="標楷體" pitchFamily="65" charset="-120"/>
        </a:defRPr>
      </a:lvl7pPr>
      <a:lvl8pPr marL="1266124" algn="ctr" rtl="0" eaLnBrk="1" fontAlgn="base" hangingPunct="1">
        <a:spcBef>
          <a:spcPct val="0"/>
        </a:spcBef>
        <a:spcAft>
          <a:spcPct val="0"/>
        </a:spcAft>
        <a:defRPr kumimoji="1" sz="3692" b="1" u="sng">
          <a:solidFill>
            <a:srgbClr val="000099"/>
          </a:solidFill>
          <a:latin typeface="Times New Roman" pitchFamily="18" charset="0"/>
          <a:ea typeface="標楷體" pitchFamily="65" charset="-120"/>
        </a:defRPr>
      </a:lvl8pPr>
      <a:lvl9pPr marL="1688165" algn="ctr" rtl="0" eaLnBrk="1" fontAlgn="base" hangingPunct="1">
        <a:spcBef>
          <a:spcPct val="0"/>
        </a:spcBef>
        <a:spcAft>
          <a:spcPct val="0"/>
        </a:spcAft>
        <a:defRPr kumimoji="1" sz="3692" b="1" u="sng">
          <a:solidFill>
            <a:srgbClr val="000099"/>
          </a:solidFill>
          <a:latin typeface="Times New Roman" pitchFamily="18" charset="0"/>
          <a:ea typeface="標楷體" pitchFamily="65" charset="-120"/>
        </a:defRPr>
      </a:lvl9pPr>
    </p:titleStyle>
    <p:bodyStyle>
      <a:lvl1pPr marL="316531" indent="-316531" algn="l" rtl="0" eaLnBrk="1" fontAlgn="base" hangingPunct="1">
        <a:spcBef>
          <a:spcPct val="20000"/>
        </a:spcBef>
        <a:spcAft>
          <a:spcPct val="0"/>
        </a:spcAft>
        <a:buChar char="•"/>
        <a:defRPr kumimoji="1" sz="2585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rtl="0" eaLnBrk="1" fontAlgn="base" hangingPunct="1">
        <a:spcBef>
          <a:spcPct val="20000"/>
        </a:spcBef>
        <a:spcAft>
          <a:spcPct val="0"/>
        </a:spcAft>
        <a:buChar char="–"/>
        <a:defRPr kumimoji="1" sz="2215">
          <a:solidFill>
            <a:schemeClr val="tx1"/>
          </a:solidFill>
          <a:latin typeface="+mn-lt"/>
          <a:ea typeface="+mn-ea"/>
        </a:defRPr>
      </a:lvl2pPr>
      <a:lvl3pPr marL="1055103" indent="-211021" algn="l" rtl="0" eaLnBrk="1" fontAlgn="base" hangingPunct="1">
        <a:spcBef>
          <a:spcPct val="20000"/>
        </a:spcBef>
        <a:spcAft>
          <a:spcPct val="0"/>
        </a:spcAft>
        <a:buChar char="•"/>
        <a:defRPr kumimoji="1" sz="2215">
          <a:solidFill>
            <a:schemeClr val="tx1"/>
          </a:solidFill>
          <a:latin typeface="+mn-lt"/>
          <a:ea typeface="+mn-ea"/>
        </a:defRPr>
      </a:lvl3pPr>
      <a:lvl4pPr marL="1477145" indent="-211021" algn="l" rtl="0" eaLnBrk="1" fontAlgn="base" hangingPunct="1">
        <a:spcBef>
          <a:spcPct val="20000"/>
        </a:spcBef>
        <a:spcAft>
          <a:spcPct val="0"/>
        </a:spcAft>
        <a:buChar char="–"/>
        <a:defRPr kumimoji="1" sz="1846">
          <a:solidFill>
            <a:schemeClr val="tx1"/>
          </a:solidFill>
          <a:latin typeface="+mn-lt"/>
          <a:ea typeface="+mn-ea"/>
        </a:defRPr>
      </a:lvl4pPr>
      <a:lvl5pPr marL="1899186" indent="-211021" algn="l" rtl="0" eaLnBrk="1" fontAlgn="base" hangingPunct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5pPr>
      <a:lvl6pPr marL="2321227" indent="-211021" algn="l" rtl="0" eaLnBrk="1" fontAlgn="base" hangingPunct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6pPr>
      <a:lvl7pPr marL="2743269" indent="-211021" algn="l" rtl="0" eaLnBrk="1" fontAlgn="base" hangingPunct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7pPr>
      <a:lvl8pPr marL="3165310" indent="-211021" algn="l" rtl="0" eaLnBrk="1" fontAlgn="base" hangingPunct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8pPr>
      <a:lvl9pPr marL="3587351" indent="-211021" algn="l" rtl="0" eaLnBrk="1" fontAlgn="base" hangingPunct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38" name="Rectangle 42"/>
          <p:cNvSpPr>
            <a:spLocks noChangeArrowheads="1"/>
          </p:cNvSpPr>
          <p:nvPr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9FE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TW" altLang="en-US" sz="1800">
              <a:latin typeface="Arial" charset="0"/>
            </a:endParaRPr>
          </a:p>
        </p:txBody>
      </p:sp>
      <p:sp>
        <p:nvSpPr>
          <p:cNvPr id="1027" name="Rectangle 43"/>
          <p:cNvSpPr>
            <a:spLocks noGrp="1" noChangeArrowheads="1"/>
          </p:cNvSpPr>
          <p:nvPr>
            <p:ph type="title"/>
          </p:nvPr>
        </p:nvSpPr>
        <p:spPr bwMode="auto">
          <a:xfrm>
            <a:off x="1770064" y="641352"/>
            <a:ext cx="6992937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39864"/>
            <a:ext cx="8364538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9741" name="Rectangle 4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05588" y="6619877"/>
            <a:ext cx="180022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fld id="{3AAEF848-17D6-4DB1-9728-D05EC23FF161}" type="datetime1">
              <a:rPr lang="zh-TW" altLang="en-US"/>
              <a:pPr/>
              <a:t>2026/10/2</a:t>
            </a:fld>
            <a:endParaRPr lang="en-US" altLang="zh-TW"/>
          </a:p>
        </p:txBody>
      </p:sp>
      <p:sp>
        <p:nvSpPr>
          <p:cNvPr id="29742" name="Rectangle 4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" y="6391275"/>
            <a:ext cx="3173413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400">
                <a:ea typeface="微軟正黑體" panose="020B0604030504040204" pitchFamily="34" charset="-120"/>
              </a:defRPr>
            </a:lvl1pPr>
          </a:lstStyle>
          <a:p>
            <a:endParaRPr lang="en-US" altLang="zh-TW"/>
          </a:p>
        </p:txBody>
      </p:sp>
      <p:sp>
        <p:nvSpPr>
          <p:cNvPr id="29743" name="Rectangle 4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72500" y="6619877"/>
            <a:ext cx="5715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fontAlgn="ctr">
              <a:defRPr sz="1200">
                <a:solidFill>
                  <a:schemeClr val="bg1"/>
                </a:solidFill>
                <a:ea typeface="微軟正黑體" panose="020B0604030504040204" pitchFamily="34" charset="-120"/>
              </a:defRPr>
            </a:lvl1pPr>
          </a:lstStyle>
          <a:p>
            <a:fld id="{F0B5E777-F952-451D-B44A-B5F7F222AED1}" type="slidenum">
              <a:rPr lang="en-US" altLang="zh-TW"/>
              <a:pPr/>
              <a:t>‹#›</a:t>
            </a:fld>
            <a:endParaRPr lang="en-US" altLang="zh-TW"/>
          </a:p>
        </p:txBody>
      </p:sp>
      <p:sp>
        <p:nvSpPr>
          <p:cNvPr id="29746" name="Line 50"/>
          <p:cNvSpPr>
            <a:spLocks noChangeShapeType="1"/>
          </p:cNvSpPr>
          <p:nvPr/>
        </p:nvSpPr>
        <p:spPr bwMode="auto">
          <a:xfrm>
            <a:off x="-866774" y="776288"/>
            <a:ext cx="8667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TW" altLang="en-US" sz="1800">
              <a:latin typeface="Arial" charset="0"/>
            </a:endParaRPr>
          </a:p>
        </p:txBody>
      </p:sp>
      <p:sp>
        <p:nvSpPr>
          <p:cNvPr id="29747" name="Line 51"/>
          <p:cNvSpPr>
            <a:spLocks noChangeShapeType="1"/>
          </p:cNvSpPr>
          <p:nvPr/>
        </p:nvSpPr>
        <p:spPr bwMode="auto">
          <a:xfrm rot="5400000">
            <a:off x="1787526" y="-268287"/>
            <a:ext cx="5365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zh-TW" altLang="en-US" sz="1800">
              <a:latin typeface="Arial" charset="0"/>
            </a:endParaRPr>
          </a:p>
        </p:txBody>
      </p:sp>
      <p:pic>
        <p:nvPicPr>
          <p:cNvPr id="1036" name="Picture 53" descr="itri_CEL_C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6" y="193675"/>
            <a:ext cx="1681163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3" name="Text Box 19"/>
          <p:cNvSpPr txBox="1">
            <a:spLocks noChangeArrowheads="1"/>
          </p:cNvSpPr>
          <p:nvPr/>
        </p:nvSpPr>
        <p:spPr bwMode="auto">
          <a:xfrm>
            <a:off x="-39687" y="6529388"/>
            <a:ext cx="671049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9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工業技術研究院機密資料 禁止複製、轉載、外流    </a:t>
            </a:r>
            <a:r>
              <a:rPr lang="en-US" altLang="zh-TW" sz="9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│ </a:t>
            </a:r>
            <a:r>
              <a:rPr lang="en-US" altLang="zh-TW" sz="900">
                <a:solidFill>
                  <a:schemeClr val="bg1"/>
                </a:solidFill>
                <a:ea typeface="微軟正黑體" panose="020B0604030504040204" pitchFamily="34" charset="-120"/>
              </a:rPr>
              <a:t>ITRI  CONFIDENTIAL  DOCUMENT  DO  NOT  COPY  OR  DISTRIBUTE</a:t>
            </a:r>
            <a:r>
              <a:rPr lang="en-US" altLang="zh-TW" sz="1800">
                <a:solidFill>
                  <a:schemeClr val="bg1"/>
                </a:solidFill>
              </a:rPr>
              <a:t> </a:t>
            </a:r>
            <a:endParaRPr lang="zh-TW" altLang="en-US" sz="1800">
              <a:solidFill>
                <a:schemeClr val="bg1"/>
              </a:solidFill>
            </a:endParaRPr>
          </a:p>
        </p:txBody>
      </p:sp>
      <p:pic>
        <p:nvPicPr>
          <p:cNvPr id="1047" name="Picture 23" descr="限閱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889" y="219077"/>
            <a:ext cx="777875" cy="34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465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AACC528-A56C-5E41-905E-4502191AF4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2129473"/>
            <a:ext cx="7772400" cy="1500187"/>
          </a:xfrm>
        </p:spPr>
        <p:txBody>
          <a:bodyPr/>
          <a:lstStyle/>
          <a:p>
            <a:pPr algn="ctr"/>
            <a:r>
              <a:rPr lang="zh-TW" altLang="en-US" sz="3600" b="1" dirty="0">
                <a:solidFill>
                  <a:srgbClr val="0070C0"/>
                </a:solidFill>
              </a:rPr>
              <a:t>層片成形設備測試腔體</a:t>
            </a:r>
            <a:endParaRPr lang="en-US" altLang="zh-TW" sz="3600" b="1" dirty="0">
              <a:solidFill>
                <a:srgbClr val="0070C0"/>
              </a:solidFill>
            </a:endParaRPr>
          </a:p>
          <a:p>
            <a:pPr algn="ctr"/>
            <a:r>
              <a:rPr lang="zh-TW" altLang="en-US" sz="3600" b="1" dirty="0">
                <a:solidFill>
                  <a:srgbClr val="0070C0"/>
                </a:solidFill>
              </a:rPr>
              <a:t>設計說明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BCF7DD6D-868E-7510-EB5D-6FE25FAB7470}"/>
              </a:ext>
            </a:extLst>
          </p:cNvPr>
          <p:cNvSpPr txBox="1"/>
          <p:nvPr/>
        </p:nvSpPr>
        <p:spPr>
          <a:xfrm>
            <a:off x="3953881" y="5630091"/>
            <a:ext cx="12362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dirty="0">
                <a:solidFill>
                  <a:srgbClr val="0070C0"/>
                </a:solidFill>
              </a:rPr>
              <a:t>徐肇鴻</a:t>
            </a:r>
            <a:endParaRPr lang="en-US" altLang="zh-TW" dirty="0">
              <a:solidFill>
                <a:srgbClr val="0070C0"/>
              </a:solidFill>
            </a:endParaRPr>
          </a:p>
          <a:p>
            <a:pPr algn="ctr"/>
            <a:r>
              <a:rPr lang="en-US" altLang="zh-TW" dirty="0">
                <a:solidFill>
                  <a:srgbClr val="0070C0"/>
                </a:solidFill>
              </a:rPr>
              <a:t>2026/10/01</a:t>
            </a:r>
            <a:endParaRPr lang="zh-TW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420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C64B9CE9-6F63-41BF-9467-6F54493B9BD2}"/>
              </a:ext>
            </a:extLst>
          </p:cNvPr>
          <p:cNvSpPr/>
          <p:nvPr/>
        </p:nvSpPr>
        <p:spPr>
          <a:xfrm>
            <a:off x="0" y="7184"/>
            <a:ext cx="90793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600" b="1" dirty="0">
                <a:solidFill>
                  <a:srgbClr val="0070C0"/>
                </a:solidFill>
              </a:rPr>
              <a:t>腔體外型尺寸</a:t>
            </a:r>
            <a:endParaRPr lang="zh-TW" altLang="en-US" sz="3600" b="1" u="sng" dirty="0">
              <a:solidFill>
                <a:srgbClr val="00B2B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6768F40-6D5A-B08F-9E27-45BBB2B7F231}"/>
              </a:ext>
            </a:extLst>
          </p:cNvPr>
          <p:cNvSpPr txBox="1"/>
          <p:nvPr/>
        </p:nvSpPr>
        <p:spPr>
          <a:xfrm>
            <a:off x="4189852" y="5136290"/>
            <a:ext cx="4403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腔體尺寸大小為</a:t>
            </a:r>
            <a:r>
              <a:rPr lang="en-US" altLang="zh-TW" dirty="0"/>
              <a:t>1800(H) x750(L) x600(W)</a:t>
            </a:r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636310EF-3301-4134-BA72-AA0413D8CE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33" y="1138237"/>
            <a:ext cx="3038475" cy="4581525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C5AC32D4-32A7-4A58-92AD-22E1BD6B9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3942" y="1289549"/>
            <a:ext cx="4962525" cy="3743325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02AF09A1-ECA1-4756-AE75-CA7A89F74F1C}"/>
              </a:ext>
            </a:extLst>
          </p:cNvPr>
          <p:cNvSpPr txBox="1"/>
          <p:nvPr/>
        </p:nvSpPr>
        <p:spPr>
          <a:xfrm rot="16200000">
            <a:off x="5895972" y="3134580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>
                <a:solidFill>
                  <a:srgbClr val="FF0000"/>
                </a:solidFill>
              </a:rPr>
              <a:t>1800</a:t>
            </a:r>
            <a:endParaRPr lang="zh-TW" altLang="en-US" sz="1000" dirty="0">
              <a:solidFill>
                <a:srgbClr val="FF0000"/>
              </a:solidFill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A7A7FBC8-73E9-4542-B921-08478735D67D}"/>
              </a:ext>
            </a:extLst>
          </p:cNvPr>
          <p:cNvSpPr txBox="1"/>
          <p:nvPr/>
        </p:nvSpPr>
        <p:spPr>
          <a:xfrm>
            <a:off x="7480662" y="1229267"/>
            <a:ext cx="3770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 dirty="0">
                <a:solidFill>
                  <a:srgbClr val="FF0000"/>
                </a:solidFill>
              </a:rPr>
              <a:t>750</a:t>
            </a:r>
            <a:endParaRPr lang="zh-TW" altLang="en-US" sz="1000" dirty="0">
              <a:solidFill>
                <a:srgbClr val="FF0000"/>
              </a:solidFill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CE2A7858-656C-4170-8ABB-4F81722ADCC7}"/>
              </a:ext>
            </a:extLst>
          </p:cNvPr>
          <p:cNvSpPr txBox="1"/>
          <p:nvPr/>
        </p:nvSpPr>
        <p:spPr>
          <a:xfrm>
            <a:off x="4602564" y="1233081"/>
            <a:ext cx="3770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000">
                <a:solidFill>
                  <a:srgbClr val="FF0000"/>
                </a:solidFill>
              </a:rPr>
              <a:t>600</a:t>
            </a:r>
            <a:endParaRPr lang="zh-TW" altLang="en-US" sz="1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190312"/>
      </p:ext>
    </p:extLst>
  </p:cSld>
  <p:clrMapOvr>
    <a:masterClrMapping/>
  </p:clrMapOvr>
</p:sld>
</file>

<file path=ppt/theme/theme1.xml><?xml version="1.0" encoding="utf-8"?>
<a:theme xmlns:a="http://schemas.openxmlformats.org/drawingml/2006/main" name="佈景主題ne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簡報內頁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00"/>
        </a:solidFill>
      </a:spPr>
      <a:bodyPr wrap="square">
        <a:spAutoFit/>
      </a:bodyPr>
      <a:lstStyle>
        <a:defPPr>
          <a:defRPr sz="1600" dirty="0" smtClean="0">
            <a:solidFill>
              <a:srgbClr val="FF0000"/>
            </a:solidFill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2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佈景主題new" id="{F55CA8DB-7F05-45DC-899B-3F20CB051D60}" vid="{13705CA4-0CDF-4E3D-A9F5-BA5E7DE53695}"/>
    </a:ext>
  </a:extLst>
</a:theme>
</file>

<file path=ppt/theme/theme2.xml><?xml version="1.0" encoding="utf-8"?>
<a:theme xmlns:a="http://schemas.openxmlformats.org/drawingml/2006/main" name="ITRI_pptB_中英文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佈景主題new</Template>
  <TotalTime>4024</TotalTime>
  <Words>37</Words>
  <Application>Microsoft Office PowerPoint</Application>
  <PresentationFormat>如螢幕大小 (4:3)</PresentationFormat>
  <Paragraphs>9</Paragraphs>
  <Slides>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</vt:i4>
      </vt:variant>
    </vt:vector>
  </HeadingPairs>
  <TitlesOfParts>
    <vt:vector size="8" baseType="lpstr">
      <vt:lpstr>微軟正黑體</vt:lpstr>
      <vt:lpstr>Arial</vt:lpstr>
      <vt:lpstr>Calibri</vt:lpstr>
      <vt:lpstr>Times New Roman</vt:lpstr>
      <vt:lpstr>佈景主題new</vt:lpstr>
      <vt:lpstr>ITRI_pptB_中英文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銅鋁銲接測試規劃</dc:title>
  <dc:creator>李采錞</dc:creator>
  <cp:lastModifiedBy>A90454</cp:lastModifiedBy>
  <cp:revision>501</cp:revision>
  <cp:lastPrinted>2020-01-09T03:32:27Z</cp:lastPrinted>
  <dcterms:created xsi:type="dcterms:W3CDTF">2018-12-21T07:35:44Z</dcterms:created>
  <dcterms:modified xsi:type="dcterms:W3CDTF">2026-10-02T02:07:08Z</dcterms:modified>
</cp:coreProperties>
</file>