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4"/>
  </p:notesMasterIdLst>
  <p:handoutMasterIdLst>
    <p:handoutMasterId r:id="rId5"/>
  </p:handoutMasterIdLst>
  <p:sldIdLst>
    <p:sldId id="275" r:id="rId2"/>
    <p:sldId id="293" r:id="rId3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6600"/>
    <a:srgbClr val="996633"/>
    <a:srgbClr val="9933FF"/>
    <a:srgbClr val="66FF66"/>
    <a:srgbClr val="28AECF"/>
    <a:srgbClr val="00B2B3"/>
    <a:srgbClr val="5FB990"/>
    <a:srgbClr val="87CAAC"/>
    <a:srgbClr val="12B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589" y="-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98" d="100"/>
          <a:sy n="98" d="100"/>
        </p:scale>
        <p:origin x="-3648" y="-102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650701-39C2-4C39-B774-AC0ACA9B57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11597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5D6E0B5-C9D1-4321-9F3E-3F5A2FCA6E31}" type="datetimeFigureOut">
              <a:rPr lang="zh-TW" altLang="en-US"/>
              <a:pPr>
                <a:defRPr/>
              </a:pPr>
              <a:t>2026/6/5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D86CCB-8F76-4AE6-907E-95309338C6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368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6" name="Picture 26" descr="itri_CEL_A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" y="5286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012" y="0"/>
            <a:ext cx="1828800" cy="6858000"/>
          </a:xfrm>
          <a:prstGeom prst="rect">
            <a:avLst/>
          </a:prstGeom>
        </p:spPr>
      </p:pic>
      <p:pic>
        <p:nvPicPr>
          <p:cNvPr id="5" name="圖片 16" descr="氣球.gi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13" y="579438"/>
            <a:ext cx="1436687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1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546140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30742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4614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54614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2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273325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0782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39863"/>
            <a:ext cx="6126480" cy="4757737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圖片版面配置區 2"/>
          <p:cNvSpPr>
            <a:spLocks noGrp="1"/>
          </p:cNvSpPr>
          <p:nvPr>
            <p:ph type="pic" idx="11"/>
          </p:nvPr>
        </p:nvSpPr>
        <p:spPr>
          <a:xfrm>
            <a:off x="6721574" y="1439863"/>
            <a:ext cx="2098576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16971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39863"/>
            <a:ext cx="8360228" cy="3184388"/>
          </a:xfrm>
        </p:spPr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450849" y="316992"/>
            <a:ext cx="8366579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圖片版面配置區 2"/>
          <p:cNvSpPr>
            <a:spLocks noGrp="1"/>
          </p:cNvSpPr>
          <p:nvPr>
            <p:ph type="pic" idx="11"/>
          </p:nvPr>
        </p:nvSpPr>
        <p:spPr>
          <a:xfrm>
            <a:off x="457200" y="4725145"/>
            <a:ext cx="8360228" cy="15841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7331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0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6661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61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542733"/>
            <a:ext cx="4105275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14875" y="1542733"/>
            <a:ext cx="4106863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5454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9" name="投影片編號版面配置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450850" y="316992"/>
            <a:ext cx="8369300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20010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450850" y="316992"/>
            <a:ext cx="8369300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3372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5513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11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2855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51948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29413" y="313944"/>
            <a:ext cx="2092325" cy="5864352"/>
          </a:xfrm>
        </p:spPr>
        <p:txBody>
          <a:bodyPr vert="eaVert"/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0850" y="313944"/>
            <a:ext cx="6126163" cy="586435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6546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450850" y="316992"/>
            <a:ext cx="8369300" cy="88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39863"/>
            <a:ext cx="8364538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00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1032" name="Picture 49" descr="itri_CEL_A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6278563"/>
            <a:ext cx="125095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9145588" y="6202363"/>
            <a:ext cx="8667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7496175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541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>
                <a:ea typeface="微軟正黑體" panose="020B0604030504040204" pitchFamily="34" charset="-120"/>
              </a:rPr>
              <a:t>Arial</a:t>
            </a:r>
          </a:p>
        </p:txBody>
      </p:sp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5" r:id="rId2"/>
    <p:sldLayoutId id="2147483916" r:id="rId3"/>
    <p:sldLayoutId id="2147483917" r:id="rId4"/>
    <p:sldLayoutId id="2147483903" r:id="rId5"/>
    <p:sldLayoutId id="2147483904" r:id="rId6"/>
    <p:sldLayoutId id="2147483905" r:id="rId7"/>
    <p:sldLayoutId id="2147483906" r:id="rId8"/>
    <p:sldLayoutId id="2147483908" r:id="rId9"/>
    <p:sldLayoutId id="2147483914" r:id="rId10"/>
    <p:sldLayoutId id="2147483909" r:id="rId11"/>
    <p:sldLayoutId id="2147483910" r:id="rId12"/>
    <p:sldLayoutId id="2147483911" r:id="rId13"/>
    <p:sldLayoutId id="2147483912" r:id="rId14"/>
  </p:sldLayoutIdLst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強力刮齒機測試機外罩板金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7173" name="投影片編號版面配置區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49A9212D-6406-4E12-8CC4-78DDFE99027F}" type="slidenum">
              <a:rPr lang="en-US" altLang="zh-TW" smtClean="0">
                <a:solidFill>
                  <a:schemeClr val="bg1"/>
                </a:solidFill>
                <a:ea typeface="微軟正黑體" panose="020B0604030504040204" pitchFamily="34" charset="-120"/>
              </a:rPr>
              <a:pPr/>
              <a:t>1</a:t>
            </a:fld>
            <a:endParaRPr lang="en-US" altLang="zh-TW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9589B9CA-0218-4F8C-A007-53B9ADC220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02" b="12785"/>
          <a:stretch/>
        </p:blipFill>
        <p:spPr>
          <a:xfrm>
            <a:off x="1797180" y="2198729"/>
            <a:ext cx="5127607" cy="36975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88A3E663-DC5F-439A-8137-01BAF55C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957CA58-D460-486F-AEF6-1A11EB6BA0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B00AD9CE-EE78-4FA5-ABCB-C993348D7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8546" y="4418543"/>
            <a:ext cx="2454263" cy="220133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55B3155F-F3EC-406F-A10E-A9F651C87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596725"/>
            <a:ext cx="2692400" cy="1821818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8A3CECE4-D1C6-4F26-8C70-3B816B6E2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4537" y="4394721"/>
            <a:ext cx="1723796" cy="2157422"/>
          </a:xfrm>
          <a:prstGeom prst="rect">
            <a:avLst/>
          </a:prstGeom>
        </p:spPr>
      </p:pic>
      <p:cxnSp>
        <p:nvCxnSpPr>
          <p:cNvPr id="5" name="直線單箭頭接點 4">
            <a:extLst>
              <a:ext uri="{FF2B5EF4-FFF2-40B4-BE49-F238E27FC236}">
                <a16:creationId xmlns:a16="http://schemas.microsoft.com/office/drawing/2014/main" id="{704E5847-1626-4249-8FB1-17CCED2FCD11}"/>
              </a:ext>
            </a:extLst>
          </p:cNvPr>
          <p:cNvCxnSpPr/>
          <p:nvPr/>
        </p:nvCxnSpPr>
        <p:spPr bwMode="auto">
          <a:xfrm>
            <a:off x="2312377" y="4484077"/>
            <a:ext cx="0" cy="20680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D8718E8C-31B4-4A1D-9751-D8F646B262CB}"/>
              </a:ext>
            </a:extLst>
          </p:cNvPr>
          <p:cNvCxnSpPr>
            <a:cxnSpLocks/>
          </p:cNvCxnSpPr>
          <p:nvPr/>
        </p:nvCxnSpPr>
        <p:spPr bwMode="auto">
          <a:xfrm>
            <a:off x="2360099" y="2702169"/>
            <a:ext cx="0" cy="153572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triangle"/>
            <a:tailEnd type="triangle"/>
          </a:ln>
          <a:effectLst/>
        </p:spPr>
      </p:cxnSp>
      <p:cxnSp>
        <p:nvCxnSpPr>
          <p:cNvPr id="13" name="直線單箭頭接點 12">
            <a:extLst>
              <a:ext uri="{FF2B5EF4-FFF2-40B4-BE49-F238E27FC236}">
                <a16:creationId xmlns:a16="http://schemas.microsoft.com/office/drawing/2014/main" id="{222C9015-BD6C-4E8B-AEAF-A0608F092975}"/>
              </a:ext>
            </a:extLst>
          </p:cNvPr>
          <p:cNvCxnSpPr>
            <a:cxnSpLocks/>
          </p:cNvCxnSpPr>
          <p:nvPr/>
        </p:nvCxnSpPr>
        <p:spPr bwMode="auto">
          <a:xfrm flipH="1">
            <a:off x="5726398" y="4418543"/>
            <a:ext cx="154484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BDA261FB-1740-4EC8-BB62-435409FA2DF1}"/>
              </a:ext>
            </a:extLst>
          </p:cNvPr>
          <p:cNvSpPr txBox="1"/>
          <p:nvPr/>
        </p:nvSpPr>
        <p:spPr>
          <a:xfrm>
            <a:off x="1261696" y="5308166"/>
            <a:ext cx="1402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3600mm</a:t>
            </a:r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3620806-493B-4A41-8381-827858F32E87}"/>
              </a:ext>
            </a:extLst>
          </p:cNvPr>
          <p:cNvSpPr txBox="1"/>
          <p:nvPr/>
        </p:nvSpPr>
        <p:spPr>
          <a:xfrm>
            <a:off x="5887280" y="4053226"/>
            <a:ext cx="1402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2350mm</a:t>
            </a:r>
            <a:endParaRPr lang="zh-TW" altLang="en-US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E736DE9A-390D-4A9B-87F6-D6A02C2B6E3A}"/>
              </a:ext>
            </a:extLst>
          </p:cNvPr>
          <p:cNvSpPr txBox="1"/>
          <p:nvPr/>
        </p:nvSpPr>
        <p:spPr>
          <a:xfrm>
            <a:off x="1261696" y="3322968"/>
            <a:ext cx="1402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3200mm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76222716"/>
      </p:ext>
    </p:extLst>
  </p:cSld>
  <p:clrMapOvr>
    <a:masterClrMapping/>
  </p:clrMapOvr>
</p:sld>
</file>

<file path=ppt/theme/theme1.xml><?xml version="1.0" encoding="utf-8"?>
<a:theme xmlns:a="http://schemas.openxmlformats.org/drawingml/2006/main" name="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15</Words>
  <Application>Microsoft Office PowerPoint</Application>
  <PresentationFormat>如螢幕大小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6" baseType="lpstr">
      <vt:lpstr>微軟正黑體</vt:lpstr>
      <vt:lpstr>Arial</vt:lpstr>
      <vt:lpstr>Calibri</vt:lpstr>
      <vt:lpstr>簡報內頁</vt:lpstr>
      <vt:lpstr>強力刮齒機測試機外罩板金 </vt:lpstr>
      <vt:lpstr>PowerPoint 簡報</vt:lpstr>
    </vt:vector>
  </TitlesOfParts>
  <Company>TAS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ITRI投影片範本B</dc:title>
  <dc:creator>ITRI</dc:creator>
  <cp:keywords>2008NewCIS</cp:keywords>
  <cp:lastModifiedBy>李美郁</cp:lastModifiedBy>
  <cp:revision>138</cp:revision>
  <dcterms:created xsi:type="dcterms:W3CDTF">2008-05-08T04:38:45Z</dcterms:created>
  <dcterms:modified xsi:type="dcterms:W3CDTF">2026-06-05T05:10:38Z</dcterms:modified>
</cp:coreProperties>
</file>