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2" r:id="rId3"/>
    <p:sldId id="273" r:id="rId4"/>
  </p:sldIdLst>
  <p:sldSz cx="6858000" cy="9906000" type="A4"/>
  <p:notesSz cx="6669088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41719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84" autoAdjust="0"/>
    <p:restoredTop sz="94660"/>
  </p:normalViewPr>
  <p:slideViewPr>
    <p:cSldViewPr snapToGrid="0">
      <p:cViewPr varScale="1">
        <p:scale>
          <a:sx n="52" d="100"/>
          <a:sy n="52" d="100"/>
        </p:scale>
        <p:origin x="24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2073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8618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3589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5545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3600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420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5535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507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6983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3064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5666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A1075-57E8-4E63-A9C9-755D2EB78DA8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7589A-B1FC-4504-A212-78E6597B73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1251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字方塊 31">
            <a:extLst>
              <a:ext uri="{FF2B5EF4-FFF2-40B4-BE49-F238E27FC236}">
                <a16:creationId xmlns:a16="http://schemas.microsoft.com/office/drawing/2014/main" id="{4059DC92-C688-B88B-BFDD-2A93298E2E47}"/>
              </a:ext>
            </a:extLst>
          </p:cNvPr>
          <p:cNvSpPr txBox="1"/>
          <p:nvPr/>
        </p:nvSpPr>
        <p:spPr>
          <a:xfrm>
            <a:off x="5179166" y="456290"/>
            <a:ext cx="14510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單位 ：</a:t>
            </a:r>
            <a:r>
              <a:rPr lang="en-US" altLang="zh-TW" sz="20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mm</a:t>
            </a:r>
            <a:endParaRPr lang="zh-TW" altLang="en-US" sz="2000" dirty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9FDCAB26-03BB-1D30-E93F-D7AD9E96FF45}"/>
              </a:ext>
            </a:extLst>
          </p:cNvPr>
          <p:cNvSpPr txBox="1"/>
          <p:nvPr/>
        </p:nvSpPr>
        <p:spPr>
          <a:xfrm>
            <a:off x="577217" y="352085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石墨瓦片</a:t>
            </a:r>
            <a:r>
              <a:rPr lang="en-US" altLang="zh-TW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-A</a:t>
            </a:r>
            <a:r>
              <a:rPr lang="zh-TW" altLang="en-US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 款</a:t>
            </a: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4C3C19AE-51FF-1185-1EC6-04BA1722C3F3}"/>
              </a:ext>
            </a:extLst>
          </p:cNvPr>
          <p:cNvSpPr txBox="1"/>
          <p:nvPr/>
        </p:nvSpPr>
        <p:spPr>
          <a:xfrm>
            <a:off x="4397725" y="9355001"/>
            <a:ext cx="20088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需求數量：</a:t>
            </a:r>
            <a:r>
              <a:rPr lang="en-US" altLang="zh-TW" sz="2000" b="1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b="1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件</a:t>
            </a:r>
            <a:endParaRPr lang="en-US" altLang="zh-TW" sz="20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36" name="文字方塊 35">
            <a:extLst>
              <a:ext uri="{FF2B5EF4-FFF2-40B4-BE49-F238E27FC236}">
                <a16:creationId xmlns:a16="http://schemas.microsoft.com/office/drawing/2014/main" id="{5B206978-6808-F970-1F10-3B1CA09E66D5}"/>
              </a:ext>
            </a:extLst>
          </p:cNvPr>
          <p:cNvSpPr txBox="1"/>
          <p:nvPr/>
        </p:nvSpPr>
        <p:spPr>
          <a:xfrm>
            <a:off x="4357649" y="8594854"/>
            <a:ext cx="19463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>
                <a:ea typeface="微軟正黑體" panose="020B0604030504040204" pitchFamily="34" charset="-120"/>
              </a:rPr>
              <a:t>公差：</a:t>
            </a:r>
            <a:r>
              <a:rPr lang="en-US" altLang="zh-TW" sz="2000" dirty="0">
                <a:ea typeface="微軟正黑體" panose="020B0604030504040204" pitchFamily="34" charset="-120"/>
              </a:rPr>
              <a:t>+0.05mm</a:t>
            </a:r>
          </a:p>
          <a:p>
            <a:r>
              <a:rPr lang="en-US" altLang="zh-TW" sz="2000" dirty="0">
                <a:ea typeface="微軟正黑體" panose="020B0604030504040204" pitchFamily="34" charset="-120"/>
              </a:rPr>
              <a:t>              -0.10mm</a:t>
            </a:r>
            <a:endParaRPr lang="zh-TW" altLang="en-US" sz="2000" dirty="0">
              <a:ea typeface="微軟正黑體" panose="020B0604030504040204" pitchFamily="34" charset="-120"/>
            </a:endParaRPr>
          </a:p>
        </p:txBody>
      </p:sp>
      <p:sp>
        <p:nvSpPr>
          <p:cNvPr id="37" name="文字方塊 36">
            <a:extLst>
              <a:ext uri="{FF2B5EF4-FFF2-40B4-BE49-F238E27FC236}">
                <a16:creationId xmlns:a16="http://schemas.microsoft.com/office/drawing/2014/main" id="{7F2EA4F5-AE2B-5384-3EBF-3E43A2C4EE46}"/>
              </a:ext>
            </a:extLst>
          </p:cNvPr>
          <p:cNvSpPr txBox="1"/>
          <p:nvPr/>
        </p:nvSpPr>
        <p:spPr>
          <a:xfrm>
            <a:off x="424940" y="8736093"/>
            <a:ext cx="19672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聯絡人：謝宏元</a:t>
            </a:r>
            <a:endParaRPr lang="en-US" altLang="zh-TW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工研院材化所</a:t>
            </a:r>
            <a:endParaRPr lang="en-US" altLang="zh-TW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TEL:</a:t>
            </a:r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03-5916852</a:t>
            </a:r>
            <a:endParaRPr lang="zh-TW" altLang="en-US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FF933C86-CA0E-1709-1B7B-41050A0EA5FD}"/>
              </a:ext>
            </a:extLst>
          </p:cNvPr>
          <p:cNvSpPr txBox="1"/>
          <p:nvPr/>
        </p:nvSpPr>
        <p:spPr>
          <a:xfrm>
            <a:off x="577217" y="910732"/>
            <a:ext cx="13388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材質：石墨</a:t>
            </a:r>
            <a:endParaRPr lang="en-US" altLang="zh-TW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密度</a:t>
            </a:r>
            <a:r>
              <a:rPr lang="zh-TW" altLang="en-US" dirty="0">
                <a:solidFill>
                  <a:srgbClr val="0000FF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≥</a:t>
            </a:r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1.83</a:t>
            </a:r>
          </a:p>
          <a:p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(IGS-844)</a:t>
            </a:r>
          </a:p>
        </p:txBody>
      </p:sp>
      <p:pic>
        <p:nvPicPr>
          <p:cNvPr id="25" name="圖片 24">
            <a:extLst>
              <a:ext uri="{FF2B5EF4-FFF2-40B4-BE49-F238E27FC236}">
                <a16:creationId xmlns:a16="http://schemas.microsoft.com/office/drawing/2014/main" id="{3C1ED173-D831-C330-920A-00452B49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512" y="2112321"/>
            <a:ext cx="5706271" cy="6430272"/>
          </a:xfrm>
          <a:prstGeom prst="rect">
            <a:avLst/>
          </a:prstGeom>
        </p:spPr>
      </p:pic>
      <p:sp>
        <p:nvSpPr>
          <p:cNvPr id="34" name="矩形 33">
            <a:extLst>
              <a:ext uri="{FF2B5EF4-FFF2-40B4-BE49-F238E27FC236}">
                <a16:creationId xmlns:a16="http://schemas.microsoft.com/office/drawing/2014/main" id="{324D6CA1-4779-5478-1EBE-B0F53F202887}"/>
              </a:ext>
            </a:extLst>
          </p:cNvPr>
          <p:cNvSpPr/>
          <p:nvPr/>
        </p:nvSpPr>
        <p:spPr>
          <a:xfrm>
            <a:off x="6108700" y="5353588"/>
            <a:ext cx="93133" cy="230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85FE1D93-31CF-5CD8-D9D6-A877DD76B43F}"/>
              </a:ext>
            </a:extLst>
          </p:cNvPr>
          <p:cNvSpPr txBox="1"/>
          <p:nvPr/>
        </p:nvSpPr>
        <p:spPr>
          <a:xfrm>
            <a:off x="5943489" y="5319467"/>
            <a:ext cx="4828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13.0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6D3A5159-7E6F-46F2-2983-1774E1AFECF2}"/>
              </a:ext>
            </a:extLst>
          </p:cNvPr>
          <p:cNvSpPr/>
          <p:nvPr/>
        </p:nvSpPr>
        <p:spPr>
          <a:xfrm>
            <a:off x="4030134" y="5293529"/>
            <a:ext cx="93133" cy="1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文字方塊 41">
            <a:extLst>
              <a:ext uri="{FF2B5EF4-FFF2-40B4-BE49-F238E27FC236}">
                <a16:creationId xmlns:a16="http://schemas.microsoft.com/office/drawing/2014/main" id="{5D4166B4-95CA-C1A5-FA8C-1519BE70DF17}"/>
              </a:ext>
            </a:extLst>
          </p:cNvPr>
          <p:cNvSpPr txBox="1"/>
          <p:nvPr/>
        </p:nvSpPr>
        <p:spPr>
          <a:xfrm>
            <a:off x="3831201" y="5245029"/>
            <a:ext cx="397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7.5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7F64CCF6-ECA5-578D-1E39-14247CC1F397}"/>
              </a:ext>
            </a:extLst>
          </p:cNvPr>
          <p:cNvSpPr/>
          <p:nvPr/>
        </p:nvSpPr>
        <p:spPr>
          <a:xfrm>
            <a:off x="4334829" y="3862416"/>
            <a:ext cx="93133" cy="1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5" name="文字方塊 44">
            <a:extLst>
              <a:ext uri="{FF2B5EF4-FFF2-40B4-BE49-F238E27FC236}">
                <a16:creationId xmlns:a16="http://schemas.microsoft.com/office/drawing/2014/main" id="{C414980E-DEF5-F60D-E260-D29C3D0600C7}"/>
              </a:ext>
            </a:extLst>
          </p:cNvPr>
          <p:cNvSpPr txBox="1"/>
          <p:nvPr/>
        </p:nvSpPr>
        <p:spPr>
          <a:xfrm>
            <a:off x="4381395" y="3813916"/>
            <a:ext cx="397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5.0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cxnSp>
        <p:nvCxnSpPr>
          <p:cNvPr id="53" name="直線接點 52">
            <a:extLst>
              <a:ext uri="{FF2B5EF4-FFF2-40B4-BE49-F238E27FC236}">
                <a16:creationId xmlns:a16="http://schemas.microsoft.com/office/drawing/2014/main" id="{F1E89E3F-4A43-129C-F3D6-4EAA7B0FD576}"/>
              </a:ext>
            </a:extLst>
          </p:cNvPr>
          <p:cNvCxnSpPr/>
          <p:nvPr/>
        </p:nvCxnSpPr>
        <p:spPr>
          <a:xfrm>
            <a:off x="5994347" y="5270287"/>
            <a:ext cx="5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接點 53">
            <a:extLst>
              <a:ext uri="{FF2B5EF4-FFF2-40B4-BE49-F238E27FC236}">
                <a16:creationId xmlns:a16="http://schemas.microsoft.com/office/drawing/2014/main" id="{B80BD28F-C52A-8AED-1B80-3EAE2B8459F0}"/>
              </a:ext>
            </a:extLst>
          </p:cNvPr>
          <p:cNvCxnSpPr/>
          <p:nvPr/>
        </p:nvCxnSpPr>
        <p:spPr>
          <a:xfrm>
            <a:off x="6034016" y="8269301"/>
            <a:ext cx="5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接點 56">
            <a:extLst>
              <a:ext uri="{FF2B5EF4-FFF2-40B4-BE49-F238E27FC236}">
                <a16:creationId xmlns:a16="http://schemas.microsoft.com/office/drawing/2014/main" id="{02354C99-FB86-DB7F-7212-7E60F5A3C11F}"/>
              </a:ext>
            </a:extLst>
          </p:cNvPr>
          <p:cNvCxnSpPr/>
          <p:nvPr/>
        </p:nvCxnSpPr>
        <p:spPr>
          <a:xfrm>
            <a:off x="6466114" y="5270287"/>
            <a:ext cx="0" cy="2999014"/>
          </a:xfrm>
          <a:prstGeom prst="line">
            <a:avLst/>
          </a:prstGeom>
          <a:ln>
            <a:headEnd type="arrow" w="sm" len="lg"/>
            <a:tailEnd type="arrow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7EA7DAE-CFD6-6CCE-4BA3-1600CE08BDD8}"/>
              </a:ext>
            </a:extLst>
          </p:cNvPr>
          <p:cNvSpPr txBox="1"/>
          <p:nvPr/>
        </p:nvSpPr>
        <p:spPr>
          <a:xfrm>
            <a:off x="6084244" y="6562689"/>
            <a:ext cx="439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120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20066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A0F5183-88D1-65D7-135D-29AD749D0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12" y="2127391"/>
            <a:ext cx="6317251" cy="6467463"/>
          </a:xfrm>
          <a:prstGeom prst="rect">
            <a:avLst/>
          </a:prstGeom>
        </p:spPr>
      </p:pic>
      <p:sp>
        <p:nvSpPr>
          <p:cNvPr id="32" name="文字方塊 31">
            <a:extLst>
              <a:ext uri="{FF2B5EF4-FFF2-40B4-BE49-F238E27FC236}">
                <a16:creationId xmlns:a16="http://schemas.microsoft.com/office/drawing/2014/main" id="{4059DC92-C688-B88B-BFDD-2A93298E2E47}"/>
              </a:ext>
            </a:extLst>
          </p:cNvPr>
          <p:cNvSpPr txBox="1"/>
          <p:nvPr/>
        </p:nvSpPr>
        <p:spPr>
          <a:xfrm>
            <a:off x="5179166" y="456290"/>
            <a:ext cx="14510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單位 ：</a:t>
            </a:r>
            <a:r>
              <a:rPr lang="en-US" altLang="zh-TW" sz="20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mm</a:t>
            </a:r>
            <a:endParaRPr lang="zh-TW" altLang="en-US" sz="2000" dirty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9FDCAB26-03BB-1D30-E93F-D7AD9E96FF45}"/>
              </a:ext>
            </a:extLst>
          </p:cNvPr>
          <p:cNvSpPr txBox="1"/>
          <p:nvPr/>
        </p:nvSpPr>
        <p:spPr>
          <a:xfrm>
            <a:off x="577217" y="352085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石墨瓦片</a:t>
            </a:r>
            <a:r>
              <a:rPr lang="en-US" altLang="zh-TW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-B</a:t>
            </a:r>
            <a:r>
              <a:rPr lang="zh-TW" altLang="en-US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 款</a:t>
            </a: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4C3C19AE-51FF-1185-1EC6-04BA1722C3F3}"/>
              </a:ext>
            </a:extLst>
          </p:cNvPr>
          <p:cNvSpPr txBox="1"/>
          <p:nvPr/>
        </p:nvSpPr>
        <p:spPr>
          <a:xfrm>
            <a:off x="4397725" y="9355001"/>
            <a:ext cx="20088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需求數量：</a:t>
            </a:r>
            <a:r>
              <a:rPr lang="en-US" altLang="zh-TW" sz="2000" b="1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b="1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件</a:t>
            </a:r>
            <a:endParaRPr lang="en-US" altLang="zh-TW" sz="20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36" name="文字方塊 35">
            <a:extLst>
              <a:ext uri="{FF2B5EF4-FFF2-40B4-BE49-F238E27FC236}">
                <a16:creationId xmlns:a16="http://schemas.microsoft.com/office/drawing/2014/main" id="{5B206978-6808-F970-1F10-3B1CA09E66D5}"/>
              </a:ext>
            </a:extLst>
          </p:cNvPr>
          <p:cNvSpPr txBox="1"/>
          <p:nvPr/>
        </p:nvSpPr>
        <p:spPr>
          <a:xfrm>
            <a:off x="4357649" y="8594854"/>
            <a:ext cx="19463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>
                <a:ea typeface="微軟正黑體" panose="020B0604030504040204" pitchFamily="34" charset="-120"/>
              </a:rPr>
              <a:t>公差：</a:t>
            </a:r>
            <a:r>
              <a:rPr lang="en-US" altLang="zh-TW" sz="2000" dirty="0">
                <a:ea typeface="微軟正黑體" panose="020B0604030504040204" pitchFamily="34" charset="-120"/>
              </a:rPr>
              <a:t>+0.05mm</a:t>
            </a:r>
          </a:p>
          <a:p>
            <a:r>
              <a:rPr lang="en-US" altLang="zh-TW" sz="2000" dirty="0">
                <a:ea typeface="微軟正黑體" panose="020B0604030504040204" pitchFamily="34" charset="-120"/>
              </a:rPr>
              <a:t>              -0.10mm</a:t>
            </a:r>
            <a:endParaRPr lang="zh-TW" altLang="en-US" sz="2000" dirty="0">
              <a:ea typeface="微軟正黑體" panose="020B0604030504040204" pitchFamily="34" charset="-120"/>
            </a:endParaRPr>
          </a:p>
        </p:txBody>
      </p:sp>
      <p:sp>
        <p:nvSpPr>
          <p:cNvPr id="37" name="文字方塊 36">
            <a:extLst>
              <a:ext uri="{FF2B5EF4-FFF2-40B4-BE49-F238E27FC236}">
                <a16:creationId xmlns:a16="http://schemas.microsoft.com/office/drawing/2014/main" id="{7F2EA4F5-AE2B-5384-3EBF-3E43A2C4EE46}"/>
              </a:ext>
            </a:extLst>
          </p:cNvPr>
          <p:cNvSpPr txBox="1"/>
          <p:nvPr/>
        </p:nvSpPr>
        <p:spPr>
          <a:xfrm>
            <a:off x="424940" y="8736093"/>
            <a:ext cx="19672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聯絡人：謝宏元</a:t>
            </a:r>
            <a:endParaRPr lang="en-US" altLang="zh-TW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工研院材化所</a:t>
            </a:r>
            <a:endParaRPr lang="en-US" altLang="zh-TW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TEL:</a:t>
            </a:r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03-5916852</a:t>
            </a:r>
            <a:endParaRPr lang="zh-TW" altLang="en-US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FF933C86-CA0E-1709-1B7B-41050A0EA5FD}"/>
              </a:ext>
            </a:extLst>
          </p:cNvPr>
          <p:cNvSpPr txBox="1"/>
          <p:nvPr/>
        </p:nvSpPr>
        <p:spPr>
          <a:xfrm>
            <a:off x="577217" y="910732"/>
            <a:ext cx="13388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材質：石墨</a:t>
            </a:r>
            <a:endParaRPr lang="en-US" altLang="zh-TW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密度</a:t>
            </a:r>
            <a:r>
              <a:rPr lang="zh-TW" altLang="en-US" dirty="0">
                <a:solidFill>
                  <a:srgbClr val="0000FF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≥</a:t>
            </a:r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1.83</a:t>
            </a:r>
          </a:p>
          <a:p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(IGS-844)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324D6CA1-4779-5478-1EBE-B0F53F202887}"/>
              </a:ext>
            </a:extLst>
          </p:cNvPr>
          <p:cNvSpPr/>
          <p:nvPr/>
        </p:nvSpPr>
        <p:spPr>
          <a:xfrm>
            <a:off x="4802413" y="5353588"/>
            <a:ext cx="93133" cy="230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6D3A5159-7E6F-46F2-2983-1774E1AFECF2}"/>
              </a:ext>
            </a:extLst>
          </p:cNvPr>
          <p:cNvSpPr/>
          <p:nvPr/>
        </p:nvSpPr>
        <p:spPr>
          <a:xfrm>
            <a:off x="4030134" y="5293529"/>
            <a:ext cx="93133" cy="1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7F64CCF6-ECA5-578D-1E39-14247CC1F397}"/>
              </a:ext>
            </a:extLst>
          </p:cNvPr>
          <p:cNvSpPr/>
          <p:nvPr/>
        </p:nvSpPr>
        <p:spPr>
          <a:xfrm>
            <a:off x="4334829" y="3862416"/>
            <a:ext cx="93133" cy="1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3" name="直線接點 52">
            <a:extLst>
              <a:ext uri="{FF2B5EF4-FFF2-40B4-BE49-F238E27FC236}">
                <a16:creationId xmlns:a16="http://schemas.microsoft.com/office/drawing/2014/main" id="{F1E89E3F-4A43-129C-F3D6-4EAA7B0FD576}"/>
              </a:ext>
            </a:extLst>
          </p:cNvPr>
          <p:cNvCxnSpPr/>
          <p:nvPr/>
        </p:nvCxnSpPr>
        <p:spPr>
          <a:xfrm>
            <a:off x="4616696" y="5300573"/>
            <a:ext cx="5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接點 53">
            <a:extLst>
              <a:ext uri="{FF2B5EF4-FFF2-40B4-BE49-F238E27FC236}">
                <a16:creationId xmlns:a16="http://schemas.microsoft.com/office/drawing/2014/main" id="{B80BD28F-C52A-8AED-1B80-3EAE2B8459F0}"/>
              </a:ext>
            </a:extLst>
          </p:cNvPr>
          <p:cNvCxnSpPr/>
          <p:nvPr/>
        </p:nvCxnSpPr>
        <p:spPr>
          <a:xfrm>
            <a:off x="4509261" y="8322547"/>
            <a:ext cx="5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接點 56">
            <a:extLst>
              <a:ext uri="{FF2B5EF4-FFF2-40B4-BE49-F238E27FC236}">
                <a16:creationId xmlns:a16="http://schemas.microsoft.com/office/drawing/2014/main" id="{02354C99-FB86-DB7F-7212-7E60F5A3C11F}"/>
              </a:ext>
            </a:extLst>
          </p:cNvPr>
          <p:cNvCxnSpPr/>
          <p:nvPr/>
        </p:nvCxnSpPr>
        <p:spPr>
          <a:xfrm>
            <a:off x="4941359" y="5312647"/>
            <a:ext cx="0" cy="2999014"/>
          </a:xfrm>
          <a:prstGeom prst="line">
            <a:avLst/>
          </a:prstGeom>
          <a:ln>
            <a:headEnd type="arrow" w="sm" len="lg"/>
            <a:tailEnd type="arrow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7EA7DAE-CFD6-6CCE-4BA3-1600CE08BDD8}"/>
              </a:ext>
            </a:extLst>
          </p:cNvPr>
          <p:cNvSpPr txBox="1"/>
          <p:nvPr/>
        </p:nvSpPr>
        <p:spPr>
          <a:xfrm>
            <a:off x="4559489" y="6605049"/>
            <a:ext cx="439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120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5EFB32F-FA82-BD0D-7184-8360CEE8EBA8}"/>
              </a:ext>
            </a:extLst>
          </p:cNvPr>
          <p:cNvSpPr/>
          <p:nvPr/>
        </p:nvSpPr>
        <p:spPr>
          <a:xfrm>
            <a:off x="2856293" y="5321984"/>
            <a:ext cx="92528" cy="1812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25D9610-8C74-7743-FA6A-11FEEF792CA2}"/>
              </a:ext>
            </a:extLst>
          </p:cNvPr>
          <p:cNvSpPr/>
          <p:nvPr/>
        </p:nvSpPr>
        <p:spPr>
          <a:xfrm>
            <a:off x="4502720" y="5402468"/>
            <a:ext cx="93133" cy="230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85FE1D93-31CF-5CD8-D9D6-A877DD76B43F}"/>
              </a:ext>
            </a:extLst>
          </p:cNvPr>
          <p:cNvSpPr txBox="1"/>
          <p:nvPr/>
        </p:nvSpPr>
        <p:spPr>
          <a:xfrm>
            <a:off x="4178872" y="5353588"/>
            <a:ext cx="4828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13.0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42" name="文字方塊 41">
            <a:extLst>
              <a:ext uri="{FF2B5EF4-FFF2-40B4-BE49-F238E27FC236}">
                <a16:creationId xmlns:a16="http://schemas.microsoft.com/office/drawing/2014/main" id="{5D4166B4-95CA-C1A5-FA8C-1519BE70DF17}"/>
              </a:ext>
            </a:extLst>
          </p:cNvPr>
          <p:cNvSpPr txBox="1"/>
          <p:nvPr/>
        </p:nvSpPr>
        <p:spPr>
          <a:xfrm>
            <a:off x="2749888" y="5055376"/>
            <a:ext cx="397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7.5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80CAE261-2825-3870-3D2B-90D115A20789}"/>
              </a:ext>
            </a:extLst>
          </p:cNvPr>
          <p:cNvSpPr/>
          <p:nvPr/>
        </p:nvSpPr>
        <p:spPr>
          <a:xfrm>
            <a:off x="366700" y="3813916"/>
            <a:ext cx="92528" cy="1812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5" name="文字方塊 44">
            <a:extLst>
              <a:ext uri="{FF2B5EF4-FFF2-40B4-BE49-F238E27FC236}">
                <a16:creationId xmlns:a16="http://schemas.microsoft.com/office/drawing/2014/main" id="{C414980E-DEF5-F60D-E260-D29C3D0600C7}"/>
              </a:ext>
            </a:extLst>
          </p:cNvPr>
          <p:cNvSpPr txBox="1"/>
          <p:nvPr/>
        </p:nvSpPr>
        <p:spPr>
          <a:xfrm>
            <a:off x="124393" y="3759974"/>
            <a:ext cx="397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5.0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3321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ABEB0DB6-3C6F-EB66-9DF8-72A81F07E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232" y="1222449"/>
            <a:ext cx="5839640" cy="4134427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DD59F60A-0451-F13A-1E7D-920E9A20B3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232" y="5596903"/>
            <a:ext cx="5801535" cy="3924848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586C3085-BD64-861E-30A2-E0515801557E}"/>
              </a:ext>
            </a:extLst>
          </p:cNvPr>
          <p:cNvSpPr txBox="1"/>
          <p:nvPr/>
        </p:nvSpPr>
        <p:spPr>
          <a:xfrm>
            <a:off x="577217" y="352085"/>
            <a:ext cx="3749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石墨瓦片 </a:t>
            </a:r>
            <a:r>
              <a:rPr lang="en-US" altLang="zh-TW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/B</a:t>
            </a:r>
            <a:r>
              <a:rPr lang="zh-TW" altLang="en-US" u="sng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款 立體圖及組合示意</a:t>
            </a:r>
          </a:p>
        </p:txBody>
      </p:sp>
    </p:spTree>
    <p:extLst>
      <p:ext uri="{BB962C8B-B14F-4D97-AF65-F5344CB8AC3E}">
        <p14:creationId xmlns:p14="http://schemas.microsoft.com/office/powerpoint/2010/main" val="3115746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3705</TotalTime>
  <Words>96</Words>
  <Application>Microsoft Office PowerPoint</Application>
  <PresentationFormat>A4 紙張 (210x297 公釐)</PresentationFormat>
  <Paragraphs>31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9" baseType="lpstr">
      <vt:lpstr>Arial Unicode MS</vt:lpstr>
      <vt:lpstr>微軟正黑體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860433</dc:creator>
  <cp:lastModifiedBy>謝宏元</cp:lastModifiedBy>
  <cp:revision>169</cp:revision>
  <cp:lastPrinted>2025-01-20T03:08:23Z</cp:lastPrinted>
  <dcterms:created xsi:type="dcterms:W3CDTF">2025-01-16T10:44:53Z</dcterms:created>
  <dcterms:modified xsi:type="dcterms:W3CDTF">2026-08-04T03:12:58Z</dcterms:modified>
</cp:coreProperties>
</file>