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8F6D545-81CB-0E08-A9D7-3504A9F3F4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05EF7827-FF44-CC69-90D6-235D9F7140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7BD8306-2166-804C-5B1E-21A37216D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A8484-37C0-43E2-B6B7-E3EAC39AD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7A3D75D-B312-1423-FBD4-1C0FF0171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28C5199-FD1D-2FEC-026D-91EACBD5E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67A91-679B-4A36-A5A6-C2A571F481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1886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6BB2F6D-23C8-86D5-8282-178134C5C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1EF80DD-D3E5-D468-B3DF-756994E42E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058A631-4CF1-D32B-AA07-5744D7370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A8484-37C0-43E2-B6B7-E3EAC39AD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6384E7A-C314-43A2-691F-3FE3CC2CF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57DEB53-0784-D277-68F0-48A41B226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67A91-679B-4A36-A5A6-C2A571F481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0955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8A3B54F-E4DF-4DC2-41E4-97749B6D8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4113012-DC23-A722-AA2C-9312DA25AD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32338DE-D61D-8D0C-AE4F-662A622CF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A8484-37C0-43E2-B6B7-E3EAC39AD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75A8BF4-98AE-4A38-0C5F-BB1816CB3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8329487-7037-D774-26F4-36446C604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67A91-679B-4A36-A5A6-C2A571F481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2752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85A875C-5D42-4DB2-FAD9-33DC1042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BA4672E-1154-4453-3AC8-E21293949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3D948C4-F0E5-6246-D979-85E65FD90E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66800AFF-FBDF-4824-7CA7-E0FD353DA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A8484-37C0-43E2-B6B7-E3EAC39AD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5A110BD-95EC-B509-59EF-3FD97FC01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399D780-2F2E-C78F-2A38-244ED2B6A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67A91-679B-4A36-A5A6-C2A571F481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9293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E769704-2C2F-618E-95A4-25067A722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EDD556B-46EF-1408-4B7C-809970C535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D7C0C63B-DE14-03B2-4DF0-080A202542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4C0B794F-A6AB-8E89-0073-EF646917E0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11E42D28-FA27-AA1B-6F85-2CAF02C2A6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010201D5-7AF3-6CAF-1321-1D783CEB6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A8484-37C0-43E2-B6B7-E3EAC39AD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DB0FCF2B-7F8E-12F7-11F9-B870BD309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0651701E-0B6D-6771-11CC-74A3EB86C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67A91-679B-4A36-A5A6-C2A571F481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7550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BF1B49-6828-EC22-F08E-577DA6430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3A8BF8B-2946-BE0C-35A8-19716D1F4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A8484-37C0-43E2-B6B7-E3EAC39AD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E69464ED-7E32-A62E-2C56-636B955FE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98831B71-F5CB-F4B3-B44B-FC0675A44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67A91-679B-4A36-A5A6-C2A571F481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4911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29491025-CD5C-1B02-C312-1D578067B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A8484-37C0-43E2-B6B7-E3EAC39AD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6B8F1926-F380-116E-216D-9B617BF92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1CA87F0B-BF7D-633E-1D7B-23BB21A46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67A91-679B-4A36-A5A6-C2A571F481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5553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9208B12-9112-2AF0-999B-886887813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91D5EE1-8BCA-DFBE-6640-44375763F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C04ECD59-64AF-8308-8E15-A5894CD19D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C9868ED-BCDF-AFE7-66A9-1D8815B4E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A8484-37C0-43E2-B6B7-E3EAC39AD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9016654-81CB-15AC-C3B6-BD577C588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FD3B158-611D-3101-BFDB-A9E2F2756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67A91-679B-4A36-A5A6-C2A571F481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4636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598C5D4-1035-53F3-210B-17062A540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2B708DC6-E8B6-C302-B287-8B9CAF8BF0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AD8F21D4-D918-CA06-A98F-4FFE5C1553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08F588A-4EC0-6E35-6C24-200DCC5D8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A8484-37C0-43E2-B6B7-E3EAC39AD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A0A64DE-1FBF-75E7-78DE-919CDF415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F9669973-A14F-3F25-B128-D81F5C5FE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67A91-679B-4A36-A5A6-C2A571F481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6392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19E9A15-0DF7-8E5C-0AD9-4FC756BE4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E3C2CC67-4D18-B45D-C367-0BBFADA782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72772CF-4390-D7AA-8F6A-B36F89932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A8484-37C0-43E2-B6B7-E3EAC39AD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7E9DA30-6295-ABA5-26BC-41EB11065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138363B-9C9E-F748-5A60-FF5904E6B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67A91-679B-4A36-A5A6-C2A571F481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8681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3937BB10-5024-1694-66D9-F85F013052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7F268480-C291-92A2-198A-0C0C4E043B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A6C948E-335E-90BC-363B-4C046615F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A8484-37C0-43E2-B6B7-E3EAC39AD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0A26CE9-2476-996C-FB6F-574885341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A09FAA5-E5C9-40D3-D96F-D030E6A50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67A91-679B-4A36-A5A6-C2A571F481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965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19CDD7F-57DC-92B1-07D9-37247255B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F7FBBE2-093B-EA1C-4F81-774CC1E2AB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41DA098-AC85-EA23-AFF7-8565533563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A8484-37C0-43E2-B6B7-E3EAC39AD2F7}" type="datetimeFigureOut">
              <a:rPr lang="zh-TW" altLang="en-US" smtClean="0"/>
              <a:t>2026/8/3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D0A7DCE-6126-90BD-4A94-E0B1299C11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ECAAE8D-27A4-1286-9FB1-0A3EDBB36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67A91-679B-4A36-A5A6-C2A571F481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626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E4AB2BF-5F0A-6882-8F9F-54ABDA428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/>
          <a:lstStyle/>
          <a:p>
            <a:pPr algn="ctr"/>
            <a:r>
              <a:rPr lang="zh-TW" altLang="en-US" dirty="0"/>
              <a:t>蒸發器設計圖</a:t>
            </a:r>
          </a:p>
        </p:txBody>
      </p:sp>
    </p:spTree>
    <p:extLst>
      <p:ext uri="{BB962C8B-B14F-4D97-AF65-F5344CB8AC3E}">
        <p14:creationId xmlns:p14="http://schemas.microsoft.com/office/powerpoint/2010/main" val="905902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ADED4B84-92E6-F343-B494-4B0BFABD7F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1241" y="74921"/>
            <a:ext cx="8969517" cy="6363251"/>
          </a:xfrm>
          <a:prstGeom prst="rect">
            <a:avLst/>
          </a:prstGeom>
        </p:spPr>
      </p:pic>
      <p:cxnSp>
        <p:nvCxnSpPr>
          <p:cNvPr id="14" name="直線接點 13">
            <a:extLst>
              <a:ext uri="{FF2B5EF4-FFF2-40B4-BE49-F238E27FC236}">
                <a16:creationId xmlns:a16="http://schemas.microsoft.com/office/drawing/2014/main" id="{57E56CCB-EA49-3FD4-103C-423731AF4D91}"/>
              </a:ext>
            </a:extLst>
          </p:cNvPr>
          <p:cNvCxnSpPr>
            <a:cxnSpLocks/>
          </p:cNvCxnSpPr>
          <p:nvPr/>
        </p:nvCxnSpPr>
        <p:spPr>
          <a:xfrm>
            <a:off x="3962401" y="1684421"/>
            <a:ext cx="401052" cy="14919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接點 14">
            <a:extLst>
              <a:ext uri="{FF2B5EF4-FFF2-40B4-BE49-F238E27FC236}">
                <a16:creationId xmlns:a16="http://schemas.microsoft.com/office/drawing/2014/main" id="{D543F6E3-5213-46AF-61F1-0EEAB9D40F48}"/>
              </a:ext>
            </a:extLst>
          </p:cNvPr>
          <p:cNvCxnSpPr>
            <a:cxnSpLocks/>
          </p:cNvCxnSpPr>
          <p:nvPr/>
        </p:nvCxnSpPr>
        <p:spPr>
          <a:xfrm>
            <a:off x="6537158" y="1507958"/>
            <a:ext cx="0" cy="15721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18">
            <a:extLst>
              <a:ext uri="{FF2B5EF4-FFF2-40B4-BE49-F238E27FC236}">
                <a16:creationId xmlns:a16="http://schemas.microsoft.com/office/drawing/2014/main" id="{C38E4087-F543-39BD-6E17-ED75AADAE7D6}"/>
              </a:ext>
            </a:extLst>
          </p:cNvPr>
          <p:cNvCxnSpPr>
            <a:cxnSpLocks/>
          </p:cNvCxnSpPr>
          <p:nvPr/>
        </p:nvCxnSpPr>
        <p:spPr>
          <a:xfrm>
            <a:off x="5101389" y="2374232"/>
            <a:ext cx="176464" cy="14277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>
            <a:extLst>
              <a:ext uri="{FF2B5EF4-FFF2-40B4-BE49-F238E27FC236}">
                <a16:creationId xmlns:a16="http://schemas.microsoft.com/office/drawing/2014/main" id="{3C3E38F8-30BD-2BED-0997-C2BF1A8F7FCA}"/>
              </a:ext>
            </a:extLst>
          </p:cNvPr>
          <p:cNvCxnSpPr>
            <a:cxnSpLocks/>
          </p:cNvCxnSpPr>
          <p:nvPr/>
        </p:nvCxnSpPr>
        <p:spPr>
          <a:xfrm>
            <a:off x="5398168" y="858253"/>
            <a:ext cx="168443" cy="1652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接點 24">
            <a:extLst>
              <a:ext uri="{FF2B5EF4-FFF2-40B4-BE49-F238E27FC236}">
                <a16:creationId xmlns:a16="http://schemas.microsoft.com/office/drawing/2014/main" id="{1566D77A-965A-A31A-D45E-7D8CBCC9D625}"/>
              </a:ext>
            </a:extLst>
          </p:cNvPr>
          <p:cNvCxnSpPr>
            <a:cxnSpLocks/>
          </p:cNvCxnSpPr>
          <p:nvPr/>
        </p:nvCxnSpPr>
        <p:spPr>
          <a:xfrm>
            <a:off x="4371474" y="3256546"/>
            <a:ext cx="192505" cy="12994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接點 30">
            <a:extLst>
              <a:ext uri="{FF2B5EF4-FFF2-40B4-BE49-F238E27FC236}">
                <a16:creationId xmlns:a16="http://schemas.microsoft.com/office/drawing/2014/main" id="{E0CDCF6A-C33F-5132-BCC9-16038C981828}"/>
              </a:ext>
            </a:extLst>
          </p:cNvPr>
          <p:cNvCxnSpPr>
            <a:cxnSpLocks/>
          </p:cNvCxnSpPr>
          <p:nvPr/>
        </p:nvCxnSpPr>
        <p:spPr>
          <a:xfrm>
            <a:off x="5574632" y="2510589"/>
            <a:ext cx="248652" cy="13956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單箭頭接點 35">
            <a:extLst>
              <a:ext uri="{FF2B5EF4-FFF2-40B4-BE49-F238E27FC236}">
                <a16:creationId xmlns:a16="http://schemas.microsoft.com/office/drawing/2014/main" id="{4A17BBC3-006A-6145-7205-98720BEF8EFD}"/>
              </a:ext>
            </a:extLst>
          </p:cNvPr>
          <p:cNvCxnSpPr>
            <a:cxnSpLocks/>
          </p:cNvCxnSpPr>
          <p:nvPr/>
        </p:nvCxnSpPr>
        <p:spPr>
          <a:xfrm flipH="1" flipV="1">
            <a:off x="6120063" y="2823411"/>
            <a:ext cx="2839453" cy="8742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矩形 38">
            <a:extLst>
              <a:ext uri="{FF2B5EF4-FFF2-40B4-BE49-F238E27FC236}">
                <a16:creationId xmlns:a16="http://schemas.microsoft.com/office/drawing/2014/main" id="{42FE8B71-48EC-2673-6010-82E544A21C63}"/>
              </a:ext>
            </a:extLst>
          </p:cNvPr>
          <p:cNvSpPr/>
          <p:nvPr/>
        </p:nvSpPr>
        <p:spPr>
          <a:xfrm>
            <a:off x="7861398" y="3697705"/>
            <a:ext cx="214979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1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中層雙邊凹槽接合上下層後進行焊接處理</a:t>
            </a:r>
            <a:endParaRPr lang="en-US" altLang="zh-TW" sz="1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B686D560-9EBA-409A-B228-FC3BFAD2043A}"/>
              </a:ext>
            </a:extLst>
          </p:cNvPr>
          <p:cNvSpPr txBox="1"/>
          <p:nvPr/>
        </p:nvSpPr>
        <p:spPr>
          <a:xfrm>
            <a:off x="7179359" y="419828"/>
            <a:ext cx="2946971" cy="23083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400" b="1" dirty="0"/>
              <a:t>總數量：</a:t>
            </a:r>
            <a:r>
              <a:rPr lang="en-US" altLang="zh-TW" sz="2400" b="1" dirty="0"/>
              <a:t>3</a:t>
            </a:r>
            <a:r>
              <a:rPr lang="zh-TW" altLang="en-US" sz="2400" b="1" dirty="0"/>
              <a:t>組</a:t>
            </a:r>
            <a:endParaRPr lang="en-US" altLang="zh-TW" sz="2400" b="1" dirty="0"/>
          </a:p>
          <a:p>
            <a:r>
              <a:rPr lang="zh-TW" altLang="en-US" sz="2400" b="1" dirty="0"/>
              <a:t>差別在於中間孔板</a:t>
            </a:r>
            <a:endParaRPr lang="en-US" altLang="zh-TW" sz="2400" b="1" dirty="0"/>
          </a:p>
          <a:p>
            <a:r>
              <a:rPr lang="en-US" altLang="zh-TW" sz="2400" b="1" dirty="0"/>
              <a:t>1</a:t>
            </a:r>
            <a:r>
              <a:rPr lang="zh-TW" altLang="en-US" sz="2400" b="1" dirty="0"/>
              <a:t>組鑽</a:t>
            </a:r>
            <a:r>
              <a:rPr lang="en-US" altLang="zh-TW" sz="2400" b="1" dirty="0"/>
              <a:t>5mm</a:t>
            </a:r>
            <a:r>
              <a:rPr lang="zh-TW" altLang="en-US" sz="2400" b="1" dirty="0"/>
              <a:t>孔陣列</a:t>
            </a:r>
            <a:endParaRPr lang="en-US" altLang="zh-TW" sz="2400" b="1" dirty="0"/>
          </a:p>
          <a:p>
            <a:r>
              <a:rPr lang="en-US" altLang="zh-TW" sz="2400" b="1" dirty="0"/>
              <a:t>1</a:t>
            </a:r>
            <a:r>
              <a:rPr lang="zh-TW" altLang="en-US" sz="2400" b="1" dirty="0"/>
              <a:t>組鑽</a:t>
            </a:r>
            <a:r>
              <a:rPr lang="en-US" altLang="zh-TW" sz="2400" b="1" dirty="0"/>
              <a:t>3mm</a:t>
            </a:r>
            <a:r>
              <a:rPr lang="zh-TW" altLang="en-US" sz="2400" b="1" dirty="0"/>
              <a:t>孔陣列</a:t>
            </a:r>
          </a:p>
          <a:p>
            <a:r>
              <a:rPr lang="en-US" altLang="zh-TW" sz="2400" b="1" dirty="0"/>
              <a:t>1</a:t>
            </a:r>
            <a:r>
              <a:rPr lang="zh-TW" altLang="en-US" sz="2400" b="1" dirty="0"/>
              <a:t>組鑽</a:t>
            </a:r>
            <a:r>
              <a:rPr lang="en-US" altLang="zh-TW" sz="2400" b="1" dirty="0"/>
              <a:t>1mm</a:t>
            </a:r>
            <a:r>
              <a:rPr lang="zh-TW" altLang="en-US" sz="2400" b="1" dirty="0"/>
              <a:t>孔陣列</a:t>
            </a:r>
          </a:p>
          <a:p>
            <a:r>
              <a:rPr lang="en-US" altLang="zh-TW" sz="2400" b="1" dirty="0"/>
              <a:t>(</a:t>
            </a:r>
            <a:r>
              <a:rPr lang="zh-TW" altLang="en-US" sz="2400" b="1" dirty="0"/>
              <a:t>位置與數量均相同</a:t>
            </a:r>
            <a:r>
              <a:rPr lang="en-US" altLang="zh-TW" sz="2400" b="1" dirty="0"/>
              <a:t>)</a:t>
            </a:r>
            <a:endParaRPr lang="zh-TW" altLang="en-US" sz="2400" b="1" dirty="0"/>
          </a:p>
        </p:txBody>
      </p:sp>
      <p:cxnSp>
        <p:nvCxnSpPr>
          <p:cNvPr id="13" name="直線單箭頭接點 12">
            <a:extLst>
              <a:ext uri="{FF2B5EF4-FFF2-40B4-BE49-F238E27FC236}">
                <a16:creationId xmlns:a16="http://schemas.microsoft.com/office/drawing/2014/main" id="{FA345191-1411-4078-AA34-D518FE7F4001}"/>
              </a:ext>
            </a:extLst>
          </p:cNvPr>
          <p:cNvCxnSpPr>
            <a:cxnSpLocks/>
          </p:cNvCxnSpPr>
          <p:nvPr/>
        </p:nvCxnSpPr>
        <p:spPr>
          <a:xfrm flipH="1">
            <a:off x="5755564" y="1684421"/>
            <a:ext cx="1423795" cy="11349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7613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F47D19D5-3C51-FAB1-689F-5EE3ECA53F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5800" y="360947"/>
            <a:ext cx="8595008" cy="604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168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A8902B82-13DD-7DF4-115A-7EDDEDBEAA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4632" y="367649"/>
            <a:ext cx="8547382" cy="6041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658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>
            <a:extLst>
              <a:ext uri="{FF2B5EF4-FFF2-40B4-BE49-F238E27FC236}">
                <a16:creationId xmlns:a16="http://schemas.microsoft.com/office/drawing/2014/main" id="{A705B30F-8047-A7E5-D5A3-36E9B7E3BF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640" y="393032"/>
            <a:ext cx="8487103" cy="599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1138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0F5CBD1-C007-8D52-ABAA-EEB974B06613}"/>
              </a:ext>
            </a:extLst>
          </p:cNvPr>
          <p:cNvSpPr/>
          <p:nvPr/>
        </p:nvSpPr>
        <p:spPr>
          <a:xfrm>
            <a:off x="3601453" y="2839453"/>
            <a:ext cx="4989094" cy="13395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141FD08D-A5CC-C86D-0497-29B774E5A280}"/>
              </a:ext>
            </a:extLst>
          </p:cNvPr>
          <p:cNvSpPr/>
          <p:nvPr/>
        </p:nvSpPr>
        <p:spPr>
          <a:xfrm>
            <a:off x="7660106" y="1499937"/>
            <a:ext cx="481263" cy="13395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: 圓角化同側角落 11">
            <a:extLst>
              <a:ext uri="{FF2B5EF4-FFF2-40B4-BE49-F238E27FC236}">
                <a16:creationId xmlns:a16="http://schemas.microsoft.com/office/drawing/2014/main" id="{45143BE7-2F71-6103-04A1-322712E9865F}"/>
              </a:ext>
            </a:extLst>
          </p:cNvPr>
          <p:cNvSpPr/>
          <p:nvPr/>
        </p:nvSpPr>
        <p:spPr>
          <a:xfrm>
            <a:off x="7660106" y="1034716"/>
            <a:ext cx="1820778" cy="465221"/>
          </a:xfrm>
          <a:prstGeom prst="round2Same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6FE81FD3-A2A3-BF0E-43CE-63774BACACA2}"/>
              </a:ext>
            </a:extLst>
          </p:cNvPr>
          <p:cNvSpPr/>
          <p:nvPr/>
        </p:nvSpPr>
        <p:spPr>
          <a:xfrm>
            <a:off x="9192126" y="1034716"/>
            <a:ext cx="288758" cy="46522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63F79969-B2B5-871E-3CFC-5ED6FCCB09FD}"/>
              </a:ext>
            </a:extLst>
          </p:cNvPr>
          <p:cNvSpPr/>
          <p:nvPr/>
        </p:nvSpPr>
        <p:spPr>
          <a:xfrm>
            <a:off x="2478505" y="3368842"/>
            <a:ext cx="1122948" cy="46522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AA8BABB1-C0F7-FC66-0C7D-2F9F67DCB29D}"/>
              </a:ext>
            </a:extLst>
          </p:cNvPr>
          <p:cNvSpPr/>
          <p:nvPr/>
        </p:nvSpPr>
        <p:spPr>
          <a:xfrm>
            <a:off x="1612232" y="1034716"/>
            <a:ext cx="1122949" cy="46522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: 圓角 17">
            <a:extLst>
              <a:ext uri="{FF2B5EF4-FFF2-40B4-BE49-F238E27FC236}">
                <a16:creationId xmlns:a16="http://schemas.microsoft.com/office/drawing/2014/main" id="{298BC14E-E6D9-A9AB-E679-2CCC5ECBD22F}"/>
              </a:ext>
            </a:extLst>
          </p:cNvPr>
          <p:cNvSpPr/>
          <p:nvPr/>
        </p:nvSpPr>
        <p:spPr>
          <a:xfrm>
            <a:off x="2374233" y="1034716"/>
            <a:ext cx="481264" cy="279934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7685B033-FAF1-E5BE-9DBD-E768405C7F12}"/>
              </a:ext>
            </a:extLst>
          </p:cNvPr>
          <p:cNvSpPr/>
          <p:nvPr/>
        </p:nvSpPr>
        <p:spPr>
          <a:xfrm>
            <a:off x="1740571" y="902368"/>
            <a:ext cx="368968" cy="729916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EA168B51-6515-4F9D-608E-37C789157CDD}"/>
              </a:ext>
            </a:extLst>
          </p:cNvPr>
          <p:cNvSpPr/>
          <p:nvPr/>
        </p:nvSpPr>
        <p:spPr>
          <a:xfrm>
            <a:off x="8911388" y="902368"/>
            <a:ext cx="368968" cy="729916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27FC0DD9-A887-5037-2111-DA2243F42A06}"/>
              </a:ext>
            </a:extLst>
          </p:cNvPr>
          <p:cNvSpPr/>
          <p:nvPr/>
        </p:nvSpPr>
        <p:spPr>
          <a:xfrm>
            <a:off x="2478434" y="2044823"/>
            <a:ext cx="2278128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出口</a:t>
            </a:r>
          </a:p>
        </p:txBody>
      </p:sp>
      <p:cxnSp>
        <p:nvCxnSpPr>
          <p:cNvPr id="26" name="直線接點 25">
            <a:extLst>
              <a:ext uri="{FF2B5EF4-FFF2-40B4-BE49-F238E27FC236}">
                <a16:creationId xmlns:a16="http://schemas.microsoft.com/office/drawing/2014/main" id="{908325B3-BD94-301D-769A-BD1B0EC4FEF7}"/>
              </a:ext>
            </a:extLst>
          </p:cNvPr>
          <p:cNvCxnSpPr>
            <a:cxnSpLocks/>
            <a:stCxn id="21" idx="1"/>
          </p:cNvCxnSpPr>
          <p:nvPr/>
        </p:nvCxnSpPr>
        <p:spPr>
          <a:xfrm>
            <a:off x="1612232" y="1267327"/>
            <a:ext cx="1780673" cy="94648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9" name="直線接點 28">
            <a:extLst>
              <a:ext uri="{FF2B5EF4-FFF2-40B4-BE49-F238E27FC236}">
                <a16:creationId xmlns:a16="http://schemas.microsoft.com/office/drawing/2014/main" id="{D129EFE6-58C5-71E7-AB07-080979AF0D9E}"/>
              </a:ext>
            </a:extLst>
          </p:cNvPr>
          <p:cNvCxnSpPr>
            <a:cxnSpLocks/>
            <a:stCxn id="14" idx="3"/>
          </p:cNvCxnSpPr>
          <p:nvPr/>
        </p:nvCxnSpPr>
        <p:spPr>
          <a:xfrm flipH="1">
            <a:off x="6809874" y="1267327"/>
            <a:ext cx="2671010" cy="48928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3" name="矩形 32">
            <a:extLst>
              <a:ext uri="{FF2B5EF4-FFF2-40B4-BE49-F238E27FC236}">
                <a16:creationId xmlns:a16="http://schemas.microsoft.com/office/drawing/2014/main" id="{9FEDB939-81EF-A613-05D3-58D96241F9F9}"/>
              </a:ext>
            </a:extLst>
          </p:cNvPr>
          <p:cNvSpPr/>
          <p:nvPr/>
        </p:nvSpPr>
        <p:spPr>
          <a:xfrm>
            <a:off x="5486400" y="1740569"/>
            <a:ext cx="2278128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入口</a:t>
            </a:r>
          </a:p>
        </p:txBody>
      </p:sp>
      <p:cxnSp>
        <p:nvCxnSpPr>
          <p:cNvPr id="34" name="直線接點 33">
            <a:extLst>
              <a:ext uri="{FF2B5EF4-FFF2-40B4-BE49-F238E27FC236}">
                <a16:creationId xmlns:a16="http://schemas.microsoft.com/office/drawing/2014/main" id="{C1023366-B36F-EA52-A51E-40520D4E4B76}"/>
              </a:ext>
            </a:extLst>
          </p:cNvPr>
          <p:cNvCxnSpPr>
            <a:cxnSpLocks/>
            <a:stCxn id="23" idx="0"/>
            <a:endCxn id="38" idx="1"/>
          </p:cNvCxnSpPr>
          <p:nvPr/>
        </p:nvCxnSpPr>
        <p:spPr>
          <a:xfrm flipV="1">
            <a:off x="1925055" y="624915"/>
            <a:ext cx="1564103" cy="277453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8" name="矩形 37">
            <a:extLst>
              <a:ext uri="{FF2B5EF4-FFF2-40B4-BE49-F238E27FC236}">
                <a16:creationId xmlns:a16="http://schemas.microsoft.com/office/drawing/2014/main" id="{E90B8B1C-7A0B-8080-3759-9128B14DBDC9}"/>
              </a:ext>
            </a:extLst>
          </p:cNvPr>
          <p:cNvSpPr/>
          <p:nvPr/>
        </p:nvSpPr>
        <p:spPr>
          <a:xfrm>
            <a:off x="3489158" y="440249"/>
            <a:ext cx="2823260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三分管</a:t>
            </a:r>
            <a:r>
              <a:rPr lang="en-US" altLang="zh-TW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r>
              <a:rPr lang="zh-TW" alt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喇叭口</a:t>
            </a:r>
            <a:r>
              <a:rPr lang="en-US" altLang="zh-TW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r>
              <a:rPr lang="zh-TW" alt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空調螺帽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45D029E1-64A6-800D-DA67-5E96F7DE7EC3}"/>
              </a:ext>
            </a:extLst>
          </p:cNvPr>
          <p:cNvSpPr/>
          <p:nvPr/>
        </p:nvSpPr>
        <p:spPr>
          <a:xfrm>
            <a:off x="6761673" y="212194"/>
            <a:ext cx="2967938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二分管</a:t>
            </a:r>
            <a:r>
              <a:rPr lang="en-US" altLang="zh-TW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r>
              <a:rPr lang="zh-TW" alt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喇叭口</a:t>
            </a:r>
            <a:r>
              <a:rPr lang="en-US" altLang="zh-TW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r>
              <a:rPr lang="zh-TW" alt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空調</a:t>
            </a:r>
            <a:r>
              <a:rPr lang="zh-TW" alt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螺帽</a:t>
            </a:r>
          </a:p>
        </p:txBody>
      </p:sp>
      <p:cxnSp>
        <p:nvCxnSpPr>
          <p:cNvPr id="44" name="直線接點 43">
            <a:extLst>
              <a:ext uri="{FF2B5EF4-FFF2-40B4-BE49-F238E27FC236}">
                <a16:creationId xmlns:a16="http://schemas.microsoft.com/office/drawing/2014/main" id="{95F9B369-2926-E573-DD12-3BF1E7C1BBD4}"/>
              </a:ext>
            </a:extLst>
          </p:cNvPr>
          <p:cNvCxnSpPr>
            <a:cxnSpLocks/>
            <a:stCxn id="41" idx="3"/>
            <a:endCxn id="24" idx="0"/>
          </p:cNvCxnSpPr>
          <p:nvPr/>
        </p:nvCxnSpPr>
        <p:spPr>
          <a:xfrm flipH="1">
            <a:off x="9095872" y="396860"/>
            <a:ext cx="633739" cy="505508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8" name="直線接點 47">
            <a:extLst>
              <a:ext uri="{FF2B5EF4-FFF2-40B4-BE49-F238E27FC236}">
                <a16:creationId xmlns:a16="http://schemas.microsoft.com/office/drawing/2014/main" id="{E9CDB685-1347-8917-F1E3-9B25838865D8}"/>
              </a:ext>
            </a:extLst>
          </p:cNvPr>
          <p:cNvCxnSpPr/>
          <p:nvPr/>
        </p:nvCxnSpPr>
        <p:spPr>
          <a:xfrm>
            <a:off x="7660106" y="2839452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接點 53">
            <a:extLst>
              <a:ext uri="{FF2B5EF4-FFF2-40B4-BE49-F238E27FC236}">
                <a16:creationId xmlns:a16="http://schemas.microsoft.com/office/drawing/2014/main" id="{CD0A9E0A-E119-BDF6-CEC4-AFA2BB54F0D9}"/>
              </a:ext>
            </a:extLst>
          </p:cNvPr>
          <p:cNvCxnSpPr>
            <a:cxnSpLocks/>
          </p:cNvCxnSpPr>
          <p:nvPr/>
        </p:nvCxnSpPr>
        <p:spPr>
          <a:xfrm>
            <a:off x="7888706" y="2170497"/>
            <a:ext cx="0" cy="2526266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7" name="直線接點 56">
            <a:extLst>
              <a:ext uri="{FF2B5EF4-FFF2-40B4-BE49-F238E27FC236}">
                <a16:creationId xmlns:a16="http://schemas.microsoft.com/office/drawing/2014/main" id="{380CF7B0-37F7-8C9C-8A43-04D47B6D9BED}"/>
              </a:ext>
            </a:extLst>
          </p:cNvPr>
          <p:cNvCxnSpPr/>
          <p:nvPr/>
        </p:nvCxnSpPr>
        <p:spPr>
          <a:xfrm>
            <a:off x="9480884" y="1499937"/>
            <a:ext cx="0" cy="3136231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9" name="直線單箭頭接點 58">
            <a:extLst>
              <a:ext uri="{FF2B5EF4-FFF2-40B4-BE49-F238E27FC236}">
                <a16:creationId xmlns:a16="http://schemas.microsoft.com/office/drawing/2014/main" id="{73F4D083-0845-BB58-C70A-0245B4181681}"/>
              </a:ext>
            </a:extLst>
          </p:cNvPr>
          <p:cNvCxnSpPr>
            <a:cxnSpLocks/>
          </p:cNvCxnSpPr>
          <p:nvPr/>
        </p:nvCxnSpPr>
        <p:spPr>
          <a:xfrm>
            <a:off x="7888706" y="4459705"/>
            <a:ext cx="1592178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1" name="矩形 60">
            <a:extLst>
              <a:ext uri="{FF2B5EF4-FFF2-40B4-BE49-F238E27FC236}">
                <a16:creationId xmlns:a16="http://schemas.microsoft.com/office/drawing/2014/main" id="{26F8CBBE-CF37-7FB1-4E66-175B3BB29D00}"/>
              </a:ext>
            </a:extLst>
          </p:cNvPr>
          <p:cNvSpPr/>
          <p:nvPr/>
        </p:nvSpPr>
        <p:spPr>
          <a:xfrm>
            <a:off x="7451483" y="4511295"/>
            <a:ext cx="2278128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zh-TW" alt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公分</a:t>
            </a:r>
          </a:p>
        </p:txBody>
      </p:sp>
      <p:cxnSp>
        <p:nvCxnSpPr>
          <p:cNvPr id="65" name="直線接點 64">
            <a:extLst>
              <a:ext uri="{FF2B5EF4-FFF2-40B4-BE49-F238E27FC236}">
                <a16:creationId xmlns:a16="http://schemas.microsoft.com/office/drawing/2014/main" id="{489B7565-5B70-DB01-614C-99927FEDB561}"/>
              </a:ext>
            </a:extLst>
          </p:cNvPr>
          <p:cNvCxnSpPr>
            <a:cxnSpLocks/>
          </p:cNvCxnSpPr>
          <p:nvPr/>
        </p:nvCxnSpPr>
        <p:spPr>
          <a:xfrm flipH="1">
            <a:off x="2614865" y="1280963"/>
            <a:ext cx="595563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7" name="直線單箭頭接點 66">
            <a:extLst>
              <a:ext uri="{FF2B5EF4-FFF2-40B4-BE49-F238E27FC236}">
                <a16:creationId xmlns:a16="http://schemas.microsoft.com/office/drawing/2014/main" id="{D4509B09-AA42-11FD-4E31-7D3C45CE0C4A}"/>
              </a:ext>
            </a:extLst>
          </p:cNvPr>
          <p:cNvCxnSpPr>
            <a:cxnSpLocks/>
          </p:cNvCxnSpPr>
          <p:nvPr/>
        </p:nvCxnSpPr>
        <p:spPr>
          <a:xfrm>
            <a:off x="5374105" y="1280963"/>
            <a:ext cx="0" cy="155848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9" name="矩形 68">
            <a:extLst>
              <a:ext uri="{FF2B5EF4-FFF2-40B4-BE49-F238E27FC236}">
                <a16:creationId xmlns:a16="http://schemas.microsoft.com/office/drawing/2014/main" id="{EC342F22-AA15-012E-121A-79F8917ABCC3}"/>
              </a:ext>
            </a:extLst>
          </p:cNvPr>
          <p:cNvSpPr/>
          <p:nvPr/>
        </p:nvSpPr>
        <p:spPr>
          <a:xfrm>
            <a:off x="4195012" y="1740568"/>
            <a:ext cx="2278128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zh-TW" alt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公分</a:t>
            </a:r>
          </a:p>
        </p:txBody>
      </p:sp>
      <p:cxnSp>
        <p:nvCxnSpPr>
          <p:cNvPr id="70" name="直線接點 69">
            <a:extLst>
              <a:ext uri="{FF2B5EF4-FFF2-40B4-BE49-F238E27FC236}">
                <a16:creationId xmlns:a16="http://schemas.microsoft.com/office/drawing/2014/main" id="{EFEBFCFF-DCEB-0D24-C27A-25CFCE477AB8}"/>
              </a:ext>
            </a:extLst>
          </p:cNvPr>
          <p:cNvCxnSpPr>
            <a:cxnSpLocks/>
            <a:stCxn id="21" idx="1"/>
          </p:cNvCxnSpPr>
          <p:nvPr/>
        </p:nvCxnSpPr>
        <p:spPr>
          <a:xfrm>
            <a:off x="1612232" y="1267327"/>
            <a:ext cx="0" cy="319237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6" name="直線接點 75">
            <a:extLst>
              <a:ext uri="{FF2B5EF4-FFF2-40B4-BE49-F238E27FC236}">
                <a16:creationId xmlns:a16="http://schemas.microsoft.com/office/drawing/2014/main" id="{574C9961-0518-9245-FF93-966978F87DB2}"/>
              </a:ext>
            </a:extLst>
          </p:cNvPr>
          <p:cNvCxnSpPr>
            <a:cxnSpLocks/>
            <a:stCxn id="15" idx="3"/>
          </p:cNvCxnSpPr>
          <p:nvPr/>
        </p:nvCxnSpPr>
        <p:spPr>
          <a:xfrm>
            <a:off x="3601453" y="3601453"/>
            <a:ext cx="0" cy="85825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9" name="直線單箭頭接點 78">
            <a:extLst>
              <a:ext uri="{FF2B5EF4-FFF2-40B4-BE49-F238E27FC236}">
                <a16:creationId xmlns:a16="http://schemas.microsoft.com/office/drawing/2014/main" id="{935F4076-5078-9604-E0DF-043A5400EB1D}"/>
              </a:ext>
            </a:extLst>
          </p:cNvPr>
          <p:cNvCxnSpPr>
            <a:cxnSpLocks/>
          </p:cNvCxnSpPr>
          <p:nvPr/>
        </p:nvCxnSpPr>
        <p:spPr>
          <a:xfrm>
            <a:off x="1612232" y="4098758"/>
            <a:ext cx="100263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3" name="矩形 82">
            <a:extLst>
              <a:ext uri="{FF2B5EF4-FFF2-40B4-BE49-F238E27FC236}">
                <a16:creationId xmlns:a16="http://schemas.microsoft.com/office/drawing/2014/main" id="{DC498C79-974B-A47B-F679-095BE6A52341}"/>
              </a:ext>
            </a:extLst>
          </p:cNvPr>
          <p:cNvSpPr/>
          <p:nvPr/>
        </p:nvSpPr>
        <p:spPr>
          <a:xfrm>
            <a:off x="1467778" y="4315144"/>
            <a:ext cx="1203235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TW" alt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公分</a:t>
            </a:r>
          </a:p>
        </p:txBody>
      </p:sp>
      <p:pic>
        <p:nvPicPr>
          <p:cNvPr id="85" name="圖片 84">
            <a:extLst>
              <a:ext uri="{FF2B5EF4-FFF2-40B4-BE49-F238E27FC236}">
                <a16:creationId xmlns:a16="http://schemas.microsoft.com/office/drawing/2014/main" id="{BF5D55FD-C303-251A-96A7-27387C322F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8038" y="4636168"/>
            <a:ext cx="2593962" cy="2221832"/>
          </a:xfrm>
          <a:prstGeom prst="rect">
            <a:avLst/>
          </a:prstGeom>
        </p:spPr>
      </p:pic>
      <p:cxnSp>
        <p:nvCxnSpPr>
          <p:cNvPr id="35" name="直線接點 34">
            <a:extLst>
              <a:ext uri="{FF2B5EF4-FFF2-40B4-BE49-F238E27FC236}">
                <a16:creationId xmlns:a16="http://schemas.microsoft.com/office/drawing/2014/main" id="{644A92E6-00FC-4780-9C41-7A793C0AA04D}"/>
              </a:ext>
            </a:extLst>
          </p:cNvPr>
          <p:cNvCxnSpPr>
            <a:cxnSpLocks/>
          </p:cNvCxnSpPr>
          <p:nvPr/>
        </p:nvCxnSpPr>
        <p:spPr>
          <a:xfrm>
            <a:off x="2614865" y="3601453"/>
            <a:ext cx="0" cy="85825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直線單箭頭接點 35">
            <a:extLst>
              <a:ext uri="{FF2B5EF4-FFF2-40B4-BE49-F238E27FC236}">
                <a16:creationId xmlns:a16="http://schemas.microsoft.com/office/drawing/2014/main" id="{1AE88389-D8D4-4CB0-AC7C-49401EB9D2AB}"/>
              </a:ext>
            </a:extLst>
          </p:cNvPr>
          <p:cNvCxnSpPr>
            <a:cxnSpLocks/>
          </p:cNvCxnSpPr>
          <p:nvPr/>
        </p:nvCxnSpPr>
        <p:spPr>
          <a:xfrm>
            <a:off x="2614865" y="4098758"/>
            <a:ext cx="100263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7" name="矩形 36">
            <a:extLst>
              <a:ext uri="{FF2B5EF4-FFF2-40B4-BE49-F238E27FC236}">
                <a16:creationId xmlns:a16="http://schemas.microsoft.com/office/drawing/2014/main" id="{5C3EC043-D40F-495D-ACD0-A923BBD037DC}"/>
              </a:ext>
            </a:extLst>
          </p:cNvPr>
          <p:cNvSpPr/>
          <p:nvPr/>
        </p:nvSpPr>
        <p:spPr>
          <a:xfrm>
            <a:off x="2555553" y="4315144"/>
            <a:ext cx="1203235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TW" alt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公分</a:t>
            </a:r>
          </a:p>
        </p:txBody>
      </p:sp>
    </p:spTree>
    <p:extLst>
      <p:ext uri="{BB962C8B-B14F-4D97-AF65-F5344CB8AC3E}">
        <p14:creationId xmlns:p14="http://schemas.microsoft.com/office/powerpoint/2010/main" val="536101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31</TotalTime>
  <Words>73</Words>
  <Application>Microsoft Office PowerPoint</Application>
  <PresentationFormat>寬螢幕</PresentationFormat>
  <Paragraphs>16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佈景主題</vt:lpstr>
      <vt:lpstr>蒸發器設計圖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冷板設計圖</dc:title>
  <dc:creator>eddy chen</dc:creator>
  <cp:lastModifiedBy>曾智勇</cp:lastModifiedBy>
  <cp:revision>3</cp:revision>
  <dcterms:created xsi:type="dcterms:W3CDTF">2026-07-24T04:00:36Z</dcterms:created>
  <dcterms:modified xsi:type="dcterms:W3CDTF">2026-08-03T01:26:16Z</dcterms:modified>
</cp:coreProperties>
</file>