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3"/>
  </p:notesMasterIdLst>
  <p:handoutMasterIdLst>
    <p:handoutMasterId r:id="rId4"/>
  </p:handoutMasterIdLst>
  <p:sldIdLst>
    <p:sldId id="1957" r:id="rId2"/>
  </p:sldIdLst>
  <p:sldSz cx="9144000" cy="6858000" type="overhead"/>
  <p:notesSz cx="6797675" cy="9928225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D1D211-892D-882D-C14A-4F5B90611CDA}" v="51" dt="2026-08-12T09:02:14.4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1416" y="48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10/1/2026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2026/10/1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2024 ITRI </a:t>
            </a:r>
            <a:r>
              <a:rPr lang="zh-TW" altLang="en-US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E027475-87CF-4AA9-879A-808DD88B7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+mn-ea"/>
                <a:ea typeface="+mn-ea"/>
              </a:rPr>
              <a:t>附檔</a:t>
            </a:r>
            <a:r>
              <a:rPr lang="en-US" altLang="zh-TW" b="1" dirty="0">
                <a:latin typeface="+mn-ea"/>
                <a:ea typeface="+mn-ea"/>
              </a:rPr>
              <a:t>-</a:t>
            </a:r>
            <a:r>
              <a:rPr lang="zh-TW" altLang="en-US" b="1" dirty="0">
                <a:latin typeface="+mn-ea"/>
                <a:ea typeface="+mn-ea"/>
              </a:rPr>
              <a:t>圖面設計</a:t>
            </a:r>
          </a:p>
        </p:txBody>
      </p:sp>
      <p:pic>
        <p:nvPicPr>
          <p:cNvPr id="30" name="圖片 29">
            <a:extLst>
              <a:ext uri="{FF2B5EF4-FFF2-40B4-BE49-F238E27FC236}">
                <a16:creationId xmlns:a16="http://schemas.microsoft.com/office/drawing/2014/main" id="{EA003FC9-D286-2832-FEF2-3B15FA02F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929" y="1071217"/>
            <a:ext cx="7287642" cy="494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837784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</TotalTime>
  <Words>6</Words>
  <Application>Microsoft Office PowerPoint</Application>
  <PresentationFormat>投影片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Calibri</vt:lpstr>
      <vt:lpstr>Tahoma</vt:lpstr>
      <vt:lpstr>Tw Cen MT</vt:lpstr>
      <vt:lpstr>Wingdings</vt:lpstr>
      <vt:lpstr>1_簡報內頁</vt:lpstr>
      <vt:lpstr>附檔-圖面設計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李美郁</cp:lastModifiedBy>
  <cp:revision>98</cp:revision>
  <cp:lastPrinted>2015-12-29T01:06:43Z</cp:lastPrinted>
  <dcterms:created xsi:type="dcterms:W3CDTF">2013-12-13T02:22:25Z</dcterms:created>
  <dcterms:modified xsi:type="dcterms:W3CDTF">2026-10-01T02:48:54Z</dcterms:modified>
</cp:coreProperties>
</file>