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301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1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895358-5F54-48A9-84C6-73920FC885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0D6C080-523E-4006-AB2F-7A95878784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E72B3AB-7C53-4E6A-8CA6-C44E5C8E0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62E2E52-0D56-4AAF-B3D6-F81BB1BD5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2C07FFE-EF0D-4654-A5CE-B86DB7D56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5078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08A6EC9-2589-439C-8B1E-F48865C44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F917AEE-7CC6-4EDE-8F74-C690657161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C9464DD-5FCD-4179-A3A7-BE1F24D5D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981D038-E04C-4342-B5F3-2C89FA7A1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A24BE01-479D-4A21-B0B5-74335338F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8505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FB9AB88-A8A0-41DA-BE0F-1228142C8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5092AA4-C8C4-4BD1-8C6B-75B70C641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CFF28D5-91C8-4BB5-9752-CBD3A0C08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700C6BA-A853-4C79-9FF6-6B4CEBC61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75B7283-8A58-4BA4-AD43-F93E384D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800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4C0FF81-7880-43AF-A82E-54109BC3C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AE7B21E-A1E8-4ECC-B60E-3A09A81681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6643D32-E2B3-420F-A1F5-531846905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327F4EC-0E46-4A04-9C99-868A0FF01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BD2003B-8E40-4765-B5AA-31FA3C513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BCA3DFD-3B20-4C2F-9E57-F2A8EA64E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61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77E6BB-BC3E-43B8-900A-3DEC76EBE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C327E4A-DDC5-4745-A55D-1803D79F8C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33086CB-F7D0-47DB-A1E9-AF628CE71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8DBC2A86-E1AD-4CB4-A078-C81D91EC44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AD0D9407-D754-4AC5-9C06-522586DDBE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18969995-408F-4E63-AF35-2CA1D3F9E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34A3E19F-DD19-4001-83D0-DCD787C65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0D5C2C3-E7E5-4322-BEBB-ECBED5735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775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A57EF7C-8696-42D7-BF1E-325E7867E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F6A9859F-3C24-4C1B-8CDA-4A2B9280B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01038533-37FC-42C4-8BD5-323B388D9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40783B7C-76CC-4362-9A21-B6DF6FF12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9862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F8FC0E9F-6BFC-4D13-AF8B-C74ED056F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27BD692-029B-403D-8D9D-69FC064C6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5D18166-F67B-48B1-9BFC-B5F0900DB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0893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2ED465-6D92-4E10-ABCC-FA2D75490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ABDE578-DAE5-48AC-9AB7-C0D97845DC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A4CFCD5-B040-4A40-9D50-74BDF8F53E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CBB65F43-10B9-4AD0-9138-3F1756816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B935381-6A8F-4F30-85D3-FE733EDFB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A9DA2C1-D0A5-413D-B58D-D396CE1E1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9754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BED49BB-69F2-4E10-A914-489423B1E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3D1BD5AC-39E1-4E61-BF26-0D4F6391E9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B2A0A94-41C4-48D6-BAA8-9B1115728D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76BDD10-90A5-49B4-B440-DFF033D95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CA762FE-32E3-45C5-9BD2-97DC975AA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157423B-8177-4FDD-BAC3-9CB609845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5510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50D649-FF92-4E48-B58C-5E2456A51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003D88B-F6B5-4B0A-BC70-1F28905A05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80127F5-4F03-4611-82C0-8EC8FE29F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0762F53-0590-4A63-A737-7E9A18533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50307F9-D4E8-452E-AF7E-30654D25D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0147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A0762B57-7EC2-40FF-B308-BA84B1BC80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2151ABA7-2173-4A32-8B23-D38BECE3D7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C74993D-CE1E-4352-B9D5-05F6181DE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B798175-FD4A-4A64-92D4-F82235214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99676BF-EB92-414C-BDBD-CB985CF99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1833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75911634-7621-4047-A8E5-45397DC5D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0C6978-AC06-498F-A183-F5F26936E7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036D88F-1A46-48FB-A875-89580CFE7C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89168-9CE5-45C0-BA8B-A739172044B9}" type="datetimeFigureOut">
              <a:rPr lang="zh-TW" altLang="en-US" smtClean="0"/>
              <a:t>2026/6/1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C90A15D-8B79-4F54-88C4-B51B9A3783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A1A5A85-3631-44CB-9CCB-9261E95EC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CA294-947B-4F4E-BBAC-80BD573EB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7983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投影片編號版面配置區 1"/>
          <p:cNvSpPr>
            <a:spLocks noGrp="1"/>
          </p:cNvSpPr>
          <p:nvPr>
            <p:ph type="sldNum" sz="quarter" idx="4294967295"/>
          </p:nvPr>
        </p:nvSpPr>
        <p:spPr>
          <a:xfrm>
            <a:off x="11430000" y="6619875"/>
            <a:ext cx="762000" cy="238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49A9212D-6406-4E12-8CC4-78DDFE99027F}" type="slidenum">
              <a:rPr lang="en-US" altLang="zh-TW" smtClean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1</a:t>
            </a:fld>
            <a:endParaRPr lang="en-US" altLang="zh-TW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30" name="標題 1">
            <a:extLst>
              <a:ext uri="{FF2B5EF4-FFF2-40B4-BE49-F238E27FC236}">
                <a16:creationId xmlns:a16="http://schemas.microsoft.com/office/drawing/2014/main" id="{027B086C-5D18-4515-A67F-E3BDA1BD3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133" y="188587"/>
            <a:ext cx="11045923" cy="941580"/>
          </a:xfrm>
        </p:spPr>
        <p:txBody>
          <a:bodyPr/>
          <a:lstStyle/>
          <a:p>
            <a:pPr algn="ctr"/>
            <a:r>
              <a:rPr lang="zh-TW" altLang="en-US" b="1" dirty="0"/>
              <a:t>控制電路規格</a:t>
            </a:r>
          </a:p>
        </p:txBody>
      </p:sp>
      <p:graphicFrame>
        <p:nvGraphicFramePr>
          <p:cNvPr id="31" name="內容版面配置區 4">
            <a:extLst>
              <a:ext uri="{FF2B5EF4-FFF2-40B4-BE49-F238E27FC236}">
                <a16:creationId xmlns:a16="http://schemas.microsoft.com/office/drawing/2014/main" id="{DBEC5299-9288-4E05-B351-FF9B3262F1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059252"/>
              </p:ext>
            </p:extLst>
          </p:nvPr>
        </p:nvGraphicFramePr>
        <p:xfrm>
          <a:off x="757872" y="1130167"/>
          <a:ext cx="11037888" cy="5024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320">
                  <a:extLst>
                    <a:ext uri="{9D8B030D-6E8A-4147-A177-3AD203B41FA5}">
                      <a16:colId xmlns:a16="http://schemas.microsoft.com/office/drawing/2014/main" val="1638578315"/>
                    </a:ext>
                  </a:extLst>
                </a:gridCol>
                <a:gridCol w="8091488">
                  <a:extLst>
                    <a:ext uri="{9D8B030D-6E8A-4147-A177-3AD203B41FA5}">
                      <a16:colId xmlns:a16="http://schemas.microsoft.com/office/drawing/2014/main" val="808783328"/>
                    </a:ext>
                  </a:extLst>
                </a:gridCol>
                <a:gridCol w="894080">
                  <a:extLst>
                    <a:ext uri="{9D8B030D-6E8A-4147-A177-3AD203B41FA5}">
                      <a16:colId xmlns:a16="http://schemas.microsoft.com/office/drawing/2014/main" val="380056974"/>
                    </a:ext>
                  </a:extLst>
                </a:gridCol>
              </a:tblGrid>
              <a:tr h="551467">
                <a:tc>
                  <a:txBody>
                    <a:bodyPr/>
                    <a:lstStyle/>
                    <a:p>
                      <a:r>
                        <a:rPr lang="zh-TW" altLang="en-US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規格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899813"/>
                  </a:ext>
                </a:extLst>
              </a:tr>
              <a:tr h="551467">
                <a:tc>
                  <a:txBody>
                    <a:bodyPr/>
                    <a:lstStyle/>
                    <a:p>
                      <a:r>
                        <a:rPr lang="zh-TW" altLang="en-US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110V,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60Hz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351343"/>
                  </a:ext>
                </a:extLst>
              </a:tr>
              <a:tr h="551467">
                <a:tc>
                  <a:txBody>
                    <a:bodyPr/>
                    <a:lstStyle/>
                    <a:p>
                      <a:r>
                        <a:rPr lang="zh-TW" altLang="en-US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通訊介面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zh-TW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RS232+RS485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849004"/>
                  </a:ext>
                </a:extLst>
              </a:tr>
              <a:tr h="551467">
                <a:tc>
                  <a:txBody>
                    <a:bodyPr/>
                    <a:lstStyle/>
                    <a:p>
                      <a:r>
                        <a:rPr lang="zh-TW" altLang="en-US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通訊格式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Modbus RTU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760634"/>
                  </a:ext>
                </a:extLst>
              </a:tr>
              <a:tr h="551467">
                <a:tc>
                  <a:txBody>
                    <a:bodyPr/>
                    <a:lstStyle/>
                    <a:p>
                      <a:r>
                        <a:rPr lang="zh-TW" altLang="en-US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通訊速率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zh-TW" sz="1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9600bps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808056"/>
                  </a:ext>
                </a:extLst>
              </a:tr>
              <a:tr h="612780">
                <a:tc>
                  <a:txBody>
                    <a:bodyPr/>
                    <a:lstStyle/>
                    <a:p>
                      <a:r>
                        <a:rPr lang="en-US" altLang="zh-TW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TX</a:t>
                      </a:r>
                      <a:endParaRPr lang="zh-TW" altLang="en-US" sz="2000" b="1" dirty="0">
                        <a:solidFill>
                          <a:schemeClr val="accent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UV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LED(7V)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LED(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3.3V)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IR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LED(1.5V)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323444"/>
                  </a:ext>
                </a:extLst>
              </a:tr>
              <a:tr h="551467">
                <a:tc>
                  <a:txBody>
                    <a:bodyPr/>
                    <a:lstStyle/>
                    <a:p>
                      <a:r>
                        <a:rPr lang="en-US" altLang="zh-TW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RX</a:t>
                      </a:r>
                      <a:endParaRPr lang="zh-TW" altLang="en-US" sz="2000" b="1" dirty="0">
                        <a:solidFill>
                          <a:schemeClr val="accent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PD</a:t>
                      </a:r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*</a:t>
                      </a:r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0785556"/>
                  </a:ext>
                </a:extLst>
              </a:tr>
              <a:tr h="551467">
                <a:tc>
                  <a:txBody>
                    <a:bodyPr/>
                    <a:lstStyle/>
                    <a:p>
                      <a:r>
                        <a:rPr lang="en-US" altLang="zh-TW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Input</a:t>
                      </a:r>
                      <a:endParaRPr lang="zh-TW" altLang="en-US" sz="2000" b="1" dirty="0">
                        <a:solidFill>
                          <a:schemeClr val="accent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DC 5V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5556323"/>
                  </a:ext>
                </a:extLst>
              </a:tr>
              <a:tr h="551467">
                <a:tc>
                  <a:txBody>
                    <a:bodyPr/>
                    <a:lstStyle/>
                    <a:p>
                      <a:r>
                        <a:rPr lang="zh-TW" altLang="en-US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溫度</a:t>
                      </a:r>
                      <a:r>
                        <a:rPr lang="en-US" altLang="zh-TW" sz="2000" b="1" dirty="0">
                          <a:solidFill>
                            <a:schemeClr val="accent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sensor</a:t>
                      </a:r>
                      <a:endParaRPr lang="zh-TW" altLang="en-US" sz="2000" b="1" dirty="0">
                        <a:solidFill>
                          <a:schemeClr val="accent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DC 3.3V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6595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3248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1">
            <a:extLst>
              <a:ext uri="{FF2B5EF4-FFF2-40B4-BE49-F238E27FC236}">
                <a16:creationId xmlns:a16="http://schemas.microsoft.com/office/drawing/2014/main" id="{61286994-B499-410B-A21C-829C36802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133" y="172545"/>
            <a:ext cx="11045923" cy="941580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b="1" dirty="0">
                <a:sym typeface="Marlett" pitchFamily="2" charset="2"/>
              </a:rPr>
              <a:t>電控與通訊模塊</a:t>
            </a:r>
            <a:br>
              <a:rPr lang="en-US" altLang="zh-TW" b="1" dirty="0">
                <a:sym typeface="Marlett" pitchFamily="2" charset="2"/>
              </a:rPr>
            </a:br>
            <a:endParaRPr lang="zh-TW" altLang="en-US" b="1" dirty="0"/>
          </a:p>
        </p:txBody>
      </p:sp>
      <p:pic>
        <p:nvPicPr>
          <p:cNvPr id="42" name="圖片 41">
            <a:extLst>
              <a:ext uri="{FF2B5EF4-FFF2-40B4-BE49-F238E27FC236}">
                <a16:creationId xmlns:a16="http://schemas.microsoft.com/office/drawing/2014/main" id="{55A1DE8B-128B-4408-907D-02545051B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944" y="1025681"/>
            <a:ext cx="11028620" cy="554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171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57</Words>
  <Application>Microsoft Office PowerPoint</Application>
  <PresentationFormat>寬螢幕</PresentationFormat>
  <Paragraphs>21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7" baseType="lpstr">
      <vt:lpstr>微軟正黑體</vt:lpstr>
      <vt:lpstr>Arial</vt:lpstr>
      <vt:lpstr>Calibri</vt:lpstr>
      <vt:lpstr>Calibri Light</vt:lpstr>
      <vt:lpstr>Office 佈景主題</vt:lpstr>
      <vt:lpstr>控制電路規格</vt:lpstr>
      <vt:lpstr>電控與通訊模塊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組裝流程 – 電控與通訊模塊(4)</dc:title>
  <dc:creator>王英豪</dc:creator>
  <cp:lastModifiedBy>李美郁</cp:lastModifiedBy>
  <cp:revision>5</cp:revision>
  <dcterms:created xsi:type="dcterms:W3CDTF">2026-05-05T01:30:04Z</dcterms:created>
  <dcterms:modified xsi:type="dcterms:W3CDTF">2026-06-01T00:19:58Z</dcterms:modified>
</cp:coreProperties>
</file>